
<file path=[Content_Types].xml><?xml version="1.0" encoding="utf-8"?>
<Types xmlns="http://schemas.openxmlformats.org/package/2006/content-types">
  <Default ContentType="image/jpeg" Extension="jpg"/>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37.xml"/>
  <Override ContentType="application/vnd.openxmlformats-officedocument.presentationml.notesSlide+xml" PartName="/ppt/notesSlides/notesSlide29.xml"/>
  <Override ContentType="application/vnd.openxmlformats-officedocument.presentationml.notesSlide+xml" PartName="/ppt/notesSlides/notesSlide32.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28.xml"/>
  <Override ContentType="application/vnd.openxmlformats-officedocument.presentationml.notesSlide+xml" PartName="/ppt/notesSlides/notesSlide33.xml"/>
  <Override ContentType="application/vnd.openxmlformats-officedocument.presentationml.notesSlide+xml" PartName="/ppt/notesSlides/notesSlide15.xml"/>
  <Override ContentType="application/vnd.openxmlformats-officedocument.presentationml.notesSlide+xml" PartName="/ppt/notesSlides/notesSlide11.xml"/>
  <Override ContentType="application/vnd.openxmlformats-officedocument.presentationml.notesSlide+xml" PartName="/ppt/notesSlides/notesSlide24.xml"/>
  <Override ContentType="application/vnd.openxmlformats-officedocument.presentationml.notesSlide+xml" PartName="/ppt/notesSlides/notesSlide12.xml"/>
  <Override ContentType="application/vnd.openxmlformats-officedocument.presentationml.notesSlide+xml" PartName="/ppt/notesSlides/notesSlide20.xml"/>
  <Override ContentType="application/vnd.openxmlformats-officedocument.presentationml.notesSlide+xml" PartName="/ppt/notesSlides/notesSlide17.xml"/>
  <Override ContentType="application/vnd.openxmlformats-officedocument.presentationml.notesSlide+xml" PartName="/ppt/notesSlides/notesSlide16.xml"/>
  <Override ContentType="application/vnd.openxmlformats-officedocument.presentationml.notesSlide+xml" PartName="/ppt/notesSlides/notesSlide21.xml"/>
  <Override ContentType="application/vnd.openxmlformats-officedocument.presentationml.notesSlide+xml" PartName="/ppt/notesSlides/notesSlide8.xml"/>
  <Override ContentType="application/vnd.openxmlformats-officedocument.presentationml.notesSlide+xml" PartName="/ppt/notesSlides/notesSlide34.xml"/>
  <Override ContentType="application/vnd.openxmlformats-officedocument.presentationml.notesSlide+xml" PartName="/ppt/notesSlides/notesSlide38.xml"/>
  <Override ContentType="application/vnd.openxmlformats-officedocument.presentationml.notesSlide+xml" PartName="/ppt/notesSlides/notesSlide4.xml"/>
  <Override ContentType="application/vnd.openxmlformats-officedocument.presentationml.notesSlide+xml" PartName="/ppt/notesSlides/notesSlide25.xml"/>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0.xml"/>
  <Override ContentType="application/vnd.openxmlformats-officedocument.presentationml.notesSlide+xml" PartName="/ppt/notesSlides/notesSlide22.xml"/>
  <Override ContentType="application/vnd.openxmlformats-officedocument.presentationml.notesSlide+xml" PartName="/ppt/notesSlides/notesSlide7.xml"/>
  <Override ContentType="application/vnd.openxmlformats-officedocument.presentationml.notesSlide+xml" PartName="/ppt/notesSlides/notesSlide26.xml"/>
  <Override ContentType="application/vnd.openxmlformats-officedocument.presentationml.notesSlide+xml" PartName="/ppt/notesSlides/notesSlide35.xml"/>
  <Override ContentType="application/vnd.openxmlformats-officedocument.presentationml.notesSlide+xml" PartName="/ppt/notesSlides/notesSlide5.xml"/>
  <Override ContentType="application/vnd.openxmlformats-officedocument.presentationml.notesSlide+xml" PartName="/ppt/notesSlides/notesSlide39.xml"/>
  <Override ContentType="application/vnd.openxmlformats-officedocument.presentationml.notesSlide+xml" PartName="/ppt/notesSlides/notesSlide31.xml"/>
  <Override ContentType="application/vnd.openxmlformats-officedocument.presentationml.notesSlide+xml" PartName="/ppt/notesSlides/notesSlide36.xml"/>
  <Override ContentType="application/vnd.openxmlformats-officedocument.presentationml.notesSlide+xml" PartName="/ppt/notesSlides/notesSlide19.xml"/>
  <Override ContentType="application/vnd.openxmlformats-officedocument.presentationml.notesSlide+xml" PartName="/ppt/notesSlides/notesSlide27.xml"/>
  <Override ContentType="application/vnd.openxmlformats-officedocument.presentationml.notesSlide+xml" PartName="/ppt/notesSlides/notesSlide14.xml"/>
  <Override ContentType="application/vnd.openxmlformats-officedocument.presentationml.notesSlide+xml" PartName="/ppt/notesSlides/notesSlide23.xml"/>
  <Override ContentType="application/vnd.openxmlformats-officedocument.presentationml.notesSlide+xml" PartName="/ppt/notesSlides/notesSlide2.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30.xml"/>
  <Override ContentType="application/vnd.openxmlformats-officedocument.presentationml.slide+xml" PartName="/ppt/slides/slide22.xml"/>
  <Override ContentType="application/vnd.openxmlformats-officedocument.presentationml.slide+xml" PartName="/ppt/slides/slide35.xml"/>
  <Override ContentType="application/vnd.openxmlformats-officedocument.presentationml.slide+xml" PartName="/ppt/slides/slide26.xml"/>
  <Override ContentType="application/vnd.openxmlformats-officedocument.presentationml.slide+xml" PartName="/ppt/slides/slide19.xml"/>
  <Override ContentType="application/vnd.openxmlformats-officedocument.presentationml.slide+xml" PartName="/ppt/slides/slide39.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25.xml"/>
  <Override ContentType="application/vnd.openxmlformats-officedocument.presentationml.slide+xml" PartName="/ppt/slides/slide34.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33.xml"/>
  <Override ContentType="application/vnd.openxmlformats-officedocument.presentationml.slide+xml" PartName="/ppt/slides/slide38.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29.xml"/>
  <Override ContentType="application/vnd.openxmlformats-officedocument.presentationml.slide+xml" PartName="/ppt/slides/slide24.xml"/>
  <Override ContentType="application/vnd.openxmlformats-officedocument.presentationml.slide+xml" PartName="/ppt/slides/slide11.xml"/>
  <Override ContentType="application/vnd.openxmlformats-officedocument.presentationml.slide+xml" PartName="/ppt/slides/slide32.xml"/>
  <Override ContentType="application/vnd.openxmlformats-officedocument.presentationml.slide+xml" PartName="/ppt/slides/slide37.xml"/>
  <Override ContentType="application/vnd.openxmlformats-officedocument.presentationml.slide+xml" PartName="/ppt/slides/slide1.xml"/>
  <Override ContentType="application/vnd.openxmlformats-officedocument.presentationml.slide+xml" PartName="/ppt/slides/slide28.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36.xml"/>
  <Override ContentType="application/vnd.openxmlformats-officedocument.presentationml.slide+xml" PartName="/ppt/slides/slide31.xml"/>
  <Override ContentType="application/vnd.openxmlformats-officedocument.presentationml.slide+xml" PartName="/ppt/slides/slide23.xml"/>
  <Override ContentType="application/vnd.openxmlformats-officedocument.presentationml.slide+xml" PartName="/ppt/slides/slide27.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48"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 id="270" r:id="rId20"/>
    <p:sldId id="271" r:id="rId21"/>
    <p:sldId id="272" r:id="rId22"/>
    <p:sldId id="273" r:id="rId23"/>
    <p:sldId id="274" r:id="rId24"/>
    <p:sldId id="275" r:id="rId25"/>
    <p:sldId id="276" r:id="rId26"/>
    <p:sldId id="277" r:id="rId27"/>
    <p:sldId id="278" r:id="rId28"/>
    <p:sldId id="279" r:id="rId29"/>
    <p:sldId id="280" r:id="rId30"/>
    <p:sldId id="281" r:id="rId31"/>
    <p:sldId id="282" r:id="rId32"/>
    <p:sldId id="283" r:id="rId33"/>
    <p:sldId id="284" r:id="rId34"/>
    <p:sldId id="285" r:id="rId35"/>
    <p:sldId id="286" r:id="rId36"/>
    <p:sldId id="287" r:id="rId37"/>
    <p:sldId id="288" r:id="rId38"/>
    <p:sldId id="289" r:id="rId39"/>
    <p:sldId id="290" r:id="rId40"/>
    <p:sldId id="291" r:id="rId41"/>
    <p:sldId id="292" r:id="rId42"/>
    <p:sldId id="293" r:id="rId43"/>
    <p:sldId id="294" r:id="rId44"/>
  </p:sldIdLst>
  <p:sldSz cy="6858000" cx="12192000"/>
  <p:notesSz cx="6950075" cy="9236075"/>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2160">
          <p15:clr>
            <a:srgbClr val="000000"/>
          </p15:clr>
        </p15:guide>
        <p15:guide id="2" pos="3840">
          <p15:clr>
            <a:srgbClr val="000000"/>
          </p15:clr>
        </p15:guide>
      </p15:sldGuideLst>
    </p:ext>
    <p:ext uri="GoogleSlidesCustomDataVersion2">
      <go:slidesCustomData xmlns:go="http://customooxmlschemas.google.com/" r:id="rId45" roundtripDataSignature="AMtx7mh04HwMl4Hh10dNuAGtGFE3QpLVwA=="/>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2160" orient="horz"/>
        <p:guide pos="3840"/>
      </p:guideLst>
    </p:cSldViewPr>
  </p:slideViewPr>
</p:viewPr>
</file>

<file path=ppt/_rels/presentation.xml.rels><?xml version="1.0" encoding="UTF-8" standalone="yes"?><Relationships xmlns="http://schemas.openxmlformats.org/package/2006/relationships"><Relationship Id="rId40" Type="http://schemas.openxmlformats.org/officeDocument/2006/relationships/slide" Target="slides/slide35.xml"/><Relationship Id="rId20" Type="http://schemas.openxmlformats.org/officeDocument/2006/relationships/slide" Target="slides/slide15.xml"/><Relationship Id="rId42" Type="http://schemas.openxmlformats.org/officeDocument/2006/relationships/slide" Target="slides/slide37.xml"/><Relationship Id="rId41" Type="http://schemas.openxmlformats.org/officeDocument/2006/relationships/slide" Target="slides/slide36.xml"/><Relationship Id="rId22" Type="http://schemas.openxmlformats.org/officeDocument/2006/relationships/slide" Target="slides/slide17.xml"/><Relationship Id="rId44" Type="http://schemas.openxmlformats.org/officeDocument/2006/relationships/slide" Target="slides/slide39.xml"/><Relationship Id="rId21" Type="http://schemas.openxmlformats.org/officeDocument/2006/relationships/slide" Target="slides/slide16.xml"/><Relationship Id="rId43" Type="http://schemas.openxmlformats.org/officeDocument/2006/relationships/slide" Target="slides/slide38.xml"/><Relationship Id="rId24" Type="http://schemas.openxmlformats.org/officeDocument/2006/relationships/slide" Target="slides/slide19.xml"/><Relationship Id="rId23" Type="http://schemas.openxmlformats.org/officeDocument/2006/relationships/slide" Target="slides/slide18.xml"/><Relationship Id="rId45" Type="http://customschemas.google.com/relationships/presentationmetadata" Target="metadata"/><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26" Type="http://schemas.openxmlformats.org/officeDocument/2006/relationships/slide" Target="slides/slide21.xml"/><Relationship Id="rId25" Type="http://schemas.openxmlformats.org/officeDocument/2006/relationships/slide" Target="slides/slide20.xml"/><Relationship Id="rId28" Type="http://schemas.openxmlformats.org/officeDocument/2006/relationships/slide" Target="slides/slide23.xml"/><Relationship Id="rId27" Type="http://schemas.openxmlformats.org/officeDocument/2006/relationships/slide" Target="slides/slide22.xml"/><Relationship Id="rId5" Type="http://schemas.openxmlformats.org/officeDocument/2006/relationships/notesMaster" Target="notesMasters/notesMaster1.xml"/><Relationship Id="rId6" Type="http://schemas.openxmlformats.org/officeDocument/2006/relationships/slide" Target="slides/slide1.xml"/><Relationship Id="rId29" Type="http://schemas.openxmlformats.org/officeDocument/2006/relationships/slide" Target="slides/slide24.xml"/><Relationship Id="rId7" Type="http://schemas.openxmlformats.org/officeDocument/2006/relationships/slide" Target="slides/slide2.xml"/><Relationship Id="rId8" Type="http://schemas.openxmlformats.org/officeDocument/2006/relationships/slide" Target="slides/slide3.xml"/><Relationship Id="rId31" Type="http://schemas.openxmlformats.org/officeDocument/2006/relationships/slide" Target="slides/slide26.xml"/><Relationship Id="rId30" Type="http://schemas.openxmlformats.org/officeDocument/2006/relationships/slide" Target="slides/slide25.xml"/><Relationship Id="rId11" Type="http://schemas.openxmlformats.org/officeDocument/2006/relationships/slide" Target="slides/slide6.xml"/><Relationship Id="rId33" Type="http://schemas.openxmlformats.org/officeDocument/2006/relationships/slide" Target="slides/slide28.xml"/><Relationship Id="rId10" Type="http://schemas.openxmlformats.org/officeDocument/2006/relationships/slide" Target="slides/slide5.xml"/><Relationship Id="rId32" Type="http://schemas.openxmlformats.org/officeDocument/2006/relationships/slide" Target="slides/slide27.xml"/><Relationship Id="rId13" Type="http://schemas.openxmlformats.org/officeDocument/2006/relationships/slide" Target="slides/slide8.xml"/><Relationship Id="rId35" Type="http://schemas.openxmlformats.org/officeDocument/2006/relationships/slide" Target="slides/slide30.xml"/><Relationship Id="rId12" Type="http://schemas.openxmlformats.org/officeDocument/2006/relationships/slide" Target="slides/slide7.xml"/><Relationship Id="rId34" Type="http://schemas.openxmlformats.org/officeDocument/2006/relationships/slide" Target="slides/slide29.xml"/><Relationship Id="rId15" Type="http://schemas.openxmlformats.org/officeDocument/2006/relationships/slide" Target="slides/slide10.xml"/><Relationship Id="rId37" Type="http://schemas.openxmlformats.org/officeDocument/2006/relationships/slide" Target="slides/slide32.xml"/><Relationship Id="rId14" Type="http://schemas.openxmlformats.org/officeDocument/2006/relationships/slide" Target="slides/slide9.xml"/><Relationship Id="rId36" Type="http://schemas.openxmlformats.org/officeDocument/2006/relationships/slide" Target="slides/slide31.xml"/><Relationship Id="rId17" Type="http://schemas.openxmlformats.org/officeDocument/2006/relationships/slide" Target="slides/slide12.xml"/><Relationship Id="rId39" Type="http://schemas.openxmlformats.org/officeDocument/2006/relationships/slide" Target="slides/slide34.xml"/><Relationship Id="rId16" Type="http://schemas.openxmlformats.org/officeDocument/2006/relationships/slide" Target="slides/slide11.xml"/><Relationship Id="rId38" Type="http://schemas.openxmlformats.org/officeDocument/2006/relationships/slide" Target="slides/slide33.xml"/><Relationship Id="rId19" Type="http://schemas.openxmlformats.org/officeDocument/2006/relationships/slide" Target="slides/slide14.xml"/><Relationship Id="rId18"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000000"/>
        </a:solidFill>
      </p:bgPr>
    </p:bg>
    <p:spTree>
      <p:nvGrpSpPr>
        <p:cNvPr id="2" name="Shape 2"/>
        <p:cNvGrpSpPr/>
        <p:nvPr/>
      </p:nvGrpSpPr>
      <p:grpSpPr>
        <a:xfrm>
          <a:off x="0" y="0"/>
          <a:ext cx="0" cy="0"/>
          <a:chOff x="0" y="0"/>
          <a:chExt cx="0" cy="0"/>
        </a:xfrm>
      </p:grpSpPr>
      <p:sp>
        <p:nvSpPr>
          <p:cNvPr id="3" name="Google Shape;3;n"/>
          <p:cNvSpPr txBox="1"/>
          <p:nvPr>
            <p:ph idx="2" type="hdr"/>
          </p:nvPr>
        </p:nvSpPr>
        <p:spPr>
          <a:xfrm>
            <a:off x="0" y="0"/>
            <a:ext cx="3011699" cy="463407"/>
          </a:xfrm>
          <a:prstGeom prst="rect">
            <a:avLst/>
          </a:prstGeom>
          <a:noFill/>
          <a:ln>
            <a:noFill/>
          </a:ln>
        </p:spPr>
        <p:txBody>
          <a:bodyPr anchorCtr="0" anchor="t" bIns="46225" lIns="92475" spcFirstLastPara="1" rIns="92475" wrap="square" tIns="46225">
            <a:noAutofit/>
          </a:bodyPr>
          <a:lstStyle>
            <a:lvl1pPr lvl="0"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Calibri"/>
                <a:ea typeface="Calibri"/>
                <a:cs typeface="Calibri"/>
                <a:sym typeface="Calibri"/>
              </a:defRPr>
            </a:lvl9pPr>
          </a:lstStyle>
          <a:p/>
        </p:txBody>
      </p:sp>
      <p:sp>
        <p:nvSpPr>
          <p:cNvPr id="4" name="Google Shape;4;n"/>
          <p:cNvSpPr txBox="1"/>
          <p:nvPr>
            <p:ph idx="10" type="dt"/>
          </p:nvPr>
        </p:nvSpPr>
        <p:spPr>
          <a:xfrm>
            <a:off x="3936767" y="0"/>
            <a:ext cx="3011699" cy="463407"/>
          </a:xfrm>
          <a:prstGeom prst="rect">
            <a:avLst/>
          </a:prstGeom>
          <a:noFill/>
          <a:ln>
            <a:noFill/>
          </a:ln>
        </p:spPr>
        <p:txBody>
          <a:bodyPr anchorCtr="0" anchor="t" bIns="46225" lIns="92475" spcFirstLastPara="1" rIns="92475" wrap="square" tIns="46225">
            <a:noAutofit/>
          </a:bodyPr>
          <a:lstStyle>
            <a:lvl1pPr lvl="0" marR="0" rtl="0" algn="r">
              <a:lnSpc>
                <a:spcPct val="100000"/>
              </a:lnSpc>
              <a:spcBef>
                <a:spcPts val="0"/>
              </a:spcBef>
              <a:spcAft>
                <a:spcPts val="0"/>
              </a:spcAft>
              <a:buClr>
                <a:srgbClr val="000000"/>
              </a:buClr>
              <a:buSzPts val="1400"/>
              <a:buFont typeface="Arial"/>
              <a:buNone/>
              <a:defRPr b="0" i="0" sz="1200" u="none" cap="none" strike="noStrike">
                <a:solidFill>
                  <a:srgbClr val="000000"/>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Calibri"/>
                <a:ea typeface="Calibri"/>
                <a:cs typeface="Calibri"/>
                <a:sym typeface="Calibri"/>
              </a:defRPr>
            </a:lvl9pPr>
          </a:lstStyle>
          <a:p/>
        </p:txBody>
      </p:sp>
      <p:sp>
        <p:nvSpPr>
          <p:cNvPr id="5" name="Google Shape;5;n"/>
          <p:cNvSpPr/>
          <p:nvPr>
            <p:ph idx="3" type="sldImg"/>
          </p:nvPr>
        </p:nvSpPr>
        <p:spPr>
          <a:xfrm>
            <a:off x="703263" y="1154113"/>
            <a:ext cx="5543550" cy="311785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miter lim="800000"/>
            <a:headEnd len="sm" w="sm" type="none"/>
            <a:tailEnd len="sm" w="sm" type="none"/>
          </a:ln>
        </p:spPr>
      </p:sp>
      <p:sp>
        <p:nvSpPr>
          <p:cNvPr id="6" name="Google Shape;6;n"/>
          <p:cNvSpPr txBox="1"/>
          <p:nvPr>
            <p:ph idx="1" type="body"/>
          </p:nvPr>
        </p:nvSpPr>
        <p:spPr>
          <a:xfrm>
            <a:off x="695008" y="4444861"/>
            <a:ext cx="5560060" cy="3636705"/>
          </a:xfrm>
          <a:prstGeom prst="rect">
            <a:avLst/>
          </a:prstGeom>
          <a:noFill/>
          <a:ln>
            <a:noFill/>
          </a:ln>
        </p:spPr>
        <p:txBody>
          <a:bodyPr anchorCtr="0" anchor="t" bIns="46225" lIns="92475" spcFirstLastPara="1" rIns="92475" wrap="square" tIns="46225">
            <a:noAutofit/>
          </a:bodyPr>
          <a:lstStyle>
            <a:lvl1pPr indent="-228600" lvl="0" marL="457200"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1pPr>
            <a:lvl2pPr indent="-228600" lvl="1" marL="914400"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2pPr>
            <a:lvl3pPr indent="-228600" lvl="2" marL="1371600"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3pPr>
            <a:lvl4pPr indent="-228600" lvl="3" marL="1828800"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4pPr>
            <a:lvl5pPr indent="-228600" lvl="4" marL="2286000"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5pPr>
            <a:lvl6pPr indent="-228600" lvl="5" marL="2743200"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6pPr>
            <a:lvl7pPr indent="-228600" lvl="6" marL="3200400"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7pPr>
            <a:lvl8pPr indent="-228600" lvl="7" marL="3657600"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8pPr>
            <a:lvl9pPr indent="-228600" lvl="8" marL="4114800"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9pPr>
          </a:lstStyle>
          <a:p/>
        </p:txBody>
      </p:sp>
      <p:sp>
        <p:nvSpPr>
          <p:cNvPr id="7" name="Google Shape;7;n"/>
          <p:cNvSpPr txBox="1"/>
          <p:nvPr>
            <p:ph idx="11" type="ftr"/>
          </p:nvPr>
        </p:nvSpPr>
        <p:spPr>
          <a:xfrm>
            <a:off x="0" y="8772668"/>
            <a:ext cx="3011699" cy="463407"/>
          </a:xfrm>
          <a:prstGeom prst="rect">
            <a:avLst/>
          </a:prstGeom>
          <a:noFill/>
          <a:ln>
            <a:noFill/>
          </a:ln>
        </p:spPr>
        <p:txBody>
          <a:bodyPr anchorCtr="0" anchor="b" bIns="46225" lIns="92475" spcFirstLastPara="1" rIns="92475" wrap="square" tIns="46225">
            <a:noAutofit/>
          </a:bodyPr>
          <a:lstStyle>
            <a:lvl1pPr lvl="0"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Calibri"/>
                <a:ea typeface="Calibri"/>
                <a:cs typeface="Calibri"/>
                <a:sym typeface="Calibri"/>
              </a:defRPr>
            </a:lvl9pPr>
          </a:lstStyle>
          <a:p/>
        </p:txBody>
      </p:sp>
      <p:sp>
        <p:nvSpPr>
          <p:cNvPr id="8" name="Google Shape;8;n"/>
          <p:cNvSpPr txBox="1"/>
          <p:nvPr>
            <p:ph idx="12" type="sldNum"/>
          </p:nvPr>
        </p:nvSpPr>
        <p:spPr>
          <a:xfrm>
            <a:off x="3936767" y="8772668"/>
            <a:ext cx="3011699" cy="463407"/>
          </a:xfrm>
          <a:prstGeom prst="rect">
            <a:avLst/>
          </a:prstGeom>
          <a:noFill/>
          <a:ln>
            <a:noFill/>
          </a:ln>
        </p:spPr>
        <p:txBody>
          <a:bodyPr anchorCtr="0" anchor="b" bIns="46225" lIns="92475" spcFirstLastPara="1" rIns="92475" wrap="square" tIns="46225">
            <a:noAutofit/>
          </a:bodyPr>
          <a:lstStyle/>
          <a:p>
            <a:pPr indent="0" lvl="0" marL="0" marR="0" rtl="0" algn="r">
              <a:lnSpc>
                <a:spcPct val="100000"/>
              </a:lnSpc>
              <a:spcBef>
                <a:spcPts val="0"/>
              </a:spcBef>
              <a:spcAft>
                <a:spcPts val="0"/>
              </a:spcAft>
              <a:buNone/>
            </a:pPr>
            <a:fld id="{00000000-1234-1234-1234-123412341234}" type="slidenum">
              <a:rPr b="0" i="0" lang="en-US" sz="1200" u="none" cap="none" strike="noStrike">
                <a:solidFill>
                  <a:srgbClr val="000000"/>
                </a:solidFill>
                <a:latin typeface="Calibri"/>
                <a:ea typeface="Calibri"/>
                <a:cs typeface="Calibri"/>
                <a:sym typeface="Calibri"/>
              </a:rPr>
              <a:t>‹#›</a:t>
            </a:fld>
            <a:endParaRPr b="0" i="0" sz="1400" u="none" cap="none" strike="noStrike">
              <a:solidFill>
                <a:srgbClr val="000000"/>
              </a:solidFill>
              <a:latin typeface="Arial"/>
              <a:ea typeface="Arial"/>
              <a:cs typeface="Arial"/>
              <a:sym typeface="Arial"/>
            </a:endParaRPr>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8" name="Shape 78"/>
        <p:cNvGrpSpPr/>
        <p:nvPr/>
      </p:nvGrpSpPr>
      <p:grpSpPr>
        <a:xfrm>
          <a:off x="0" y="0"/>
          <a:ext cx="0" cy="0"/>
          <a:chOff x="0" y="0"/>
          <a:chExt cx="0" cy="0"/>
        </a:xfrm>
      </p:grpSpPr>
      <p:sp>
        <p:nvSpPr>
          <p:cNvPr id="79" name="Google Shape;79;p1: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80" name="Google Shape;80;p1: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miter lim="800000"/>
            <a:headEnd len="sm" w="sm" type="none"/>
            <a:tailEnd len="sm" w="sm" type="none"/>
          </a:ln>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5" name="Shape 155"/>
        <p:cNvGrpSpPr/>
        <p:nvPr/>
      </p:nvGrpSpPr>
      <p:grpSpPr>
        <a:xfrm>
          <a:off x="0" y="0"/>
          <a:ext cx="0" cy="0"/>
          <a:chOff x="0" y="0"/>
          <a:chExt cx="0" cy="0"/>
        </a:xfrm>
      </p:grpSpPr>
      <p:sp>
        <p:nvSpPr>
          <p:cNvPr id="156" name="Google Shape;156;p24:notes"/>
          <p:cNvSpPr txBox="1"/>
          <p:nvPr>
            <p:ph idx="1" type="body"/>
          </p:nvPr>
        </p:nvSpPr>
        <p:spPr>
          <a:xfrm>
            <a:off x="695008" y="4444861"/>
            <a:ext cx="5560060" cy="3636705"/>
          </a:xfrm>
          <a:prstGeom prst="rect">
            <a:avLst/>
          </a:prstGeom>
          <a:noFill/>
          <a:ln>
            <a:noFill/>
          </a:ln>
        </p:spPr>
        <p:txBody>
          <a:bodyPr anchorCtr="0" anchor="t" bIns="46225" lIns="92475" spcFirstLastPara="1" rIns="92475" wrap="square" tIns="46225">
            <a:noAutofit/>
          </a:bodyPr>
          <a:lstStyle/>
          <a:p>
            <a:pPr indent="0" lvl="0" marL="0" rtl="0" algn="l">
              <a:lnSpc>
                <a:spcPct val="100000"/>
              </a:lnSpc>
              <a:spcBef>
                <a:spcPts val="0"/>
              </a:spcBef>
              <a:spcAft>
                <a:spcPts val="0"/>
              </a:spcAft>
              <a:buSzPts val="1400"/>
              <a:buNone/>
            </a:pPr>
            <a:r>
              <a:t/>
            </a:r>
            <a:endParaRPr/>
          </a:p>
        </p:txBody>
      </p:sp>
      <p:sp>
        <p:nvSpPr>
          <p:cNvPr id="157" name="Google Shape;157;p24:notes"/>
          <p:cNvSpPr/>
          <p:nvPr>
            <p:ph idx="2" type="sldImg"/>
          </p:nvPr>
        </p:nvSpPr>
        <p:spPr>
          <a:xfrm>
            <a:off x="703263" y="1154113"/>
            <a:ext cx="5543550" cy="311785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miter lim="800000"/>
            <a:headEnd len="sm" w="sm" type="none"/>
            <a:tailEnd len="sm" w="sm" type="none"/>
          </a:ln>
        </p:spPr>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4" name="Shape 164"/>
        <p:cNvGrpSpPr/>
        <p:nvPr/>
      </p:nvGrpSpPr>
      <p:grpSpPr>
        <a:xfrm>
          <a:off x="0" y="0"/>
          <a:ext cx="0" cy="0"/>
          <a:chOff x="0" y="0"/>
          <a:chExt cx="0" cy="0"/>
        </a:xfrm>
      </p:grpSpPr>
      <p:sp>
        <p:nvSpPr>
          <p:cNvPr id="165" name="Google Shape;165;p25:notes"/>
          <p:cNvSpPr txBox="1"/>
          <p:nvPr>
            <p:ph idx="1" type="body"/>
          </p:nvPr>
        </p:nvSpPr>
        <p:spPr>
          <a:xfrm>
            <a:off x="695008" y="4444861"/>
            <a:ext cx="5560060" cy="3636705"/>
          </a:xfrm>
          <a:prstGeom prst="rect">
            <a:avLst/>
          </a:prstGeom>
          <a:noFill/>
          <a:ln>
            <a:noFill/>
          </a:ln>
        </p:spPr>
        <p:txBody>
          <a:bodyPr anchorCtr="0" anchor="t" bIns="46225" lIns="92475" spcFirstLastPara="1" rIns="92475" wrap="square" tIns="46225">
            <a:noAutofit/>
          </a:bodyPr>
          <a:lstStyle/>
          <a:p>
            <a:pPr indent="0" lvl="0" marL="0" rtl="0" algn="l">
              <a:lnSpc>
                <a:spcPct val="100000"/>
              </a:lnSpc>
              <a:spcBef>
                <a:spcPts val="0"/>
              </a:spcBef>
              <a:spcAft>
                <a:spcPts val="0"/>
              </a:spcAft>
              <a:buSzPts val="1400"/>
              <a:buNone/>
            </a:pPr>
            <a:r>
              <a:t/>
            </a:r>
            <a:endParaRPr/>
          </a:p>
        </p:txBody>
      </p:sp>
      <p:sp>
        <p:nvSpPr>
          <p:cNvPr id="166" name="Google Shape;166;p25:notes"/>
          <p:cNvSpPr/>
          <p:nvPr>
            <p:ph idx="2" type="sldImg"/>
          </p:nvPr>
        </p:nvSpPr>
        <p:spPr>
          <a:xfrm>
            <a:off x="703263" y="1154113"/>
            <a:ext cx="5543550" cy="311785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miter lim="800000"/>
            <a:headEnd len="sm" w="sm" type="none"/>
            <a:tailEnd len="sm" w="sm" type="none"/>
          </a:ln>
        </p:spPr>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2" name="Shape 172"/>
        <p:cNvGrpSpPr/>
        <p:nvPr/>
      </p:nvGrpSpPr>
      <p:grpSpPr>
        <a:xfrm>
          <a:off x="0" y="0"/>
          <a:ext cx="0" cy="0"/>
          <a:chOff x="0" y="0"/>
          <a:chExt cx="0" cy="0"/>
        </a:xfrm>
      </p:grpSpPr>
      <p:sp>
        <p:nvSpPr>
          <p:cNvPr id="173" name="Google Shape;173;p26:notes"/>
          <p:cNvSpPr txBox="1"/>
          <p:nvPr>
            <p:ph idx="1" type="body"/>
          </p:nvPr>
        </p:nvSpPr>
        <p:spPr>
          <a:xfrm>
            <a:off x="695008" y="4444861"/>
            <a:ext cx="5560060" cy="3636705"/>
          </a:xfrm>
          <a:prstGeom prst="rect">
            <a:avLst/>
          </a:prstGeom>
          <a:noFill/>
          <a:ln>
            <a:noFill/>
          </a:ln>
        </p:spPr>
        <p:txBody>
          <a:bodyPr anchorCtr="0" anchor="t" bIns="46225" lIns="92475" spcFirstLastPara="1" rIns="92475" wrap="square" tIns="46225">
            <a:noAutofit/>
          </a:bodyPr>
          <a:lstStyle/>
          <a:p>
            <a:pPr indent="0" lvl="0" marL="0" rtl="0" algn="l">
              <a:lnSpc>
                <a:spcPct val="100000"/>
              </a:lnSpc>
              <a:spcBef>
                <a:spcPts val="0"/>
              </a:spcBef>
              <a:spcAft>
                <a:spcPts val="0"/>
              </a:spcAft>
              <a:buSzPts val="1400"/>
              <a:buNone/>
            </a:pPr>
            <a:r>
              <a:t/>
            </a:r>
            <a:endParaRPr/>
          </a:p>
        </p:txBody>
      </p:sp>
      <p:sp>
        <p:nvSpPr>
          <p:cNvPr id="174" name="Google Shape;174;p26:notes"/>
          <p:cNvSpPr/>
          <p:nvPr>
            <p:ph idx="2" type="sldImg"/>
          </p:nvPr>
        </p:nvSpPr>
        <p:spPr>
          <a:xfrm>
            <a:off x="703263" y="1154113"/>
            <a:ext cx="5543550" cy="311785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miter lim="800000"/>
            <a:headEnd len="sm" w="sm" type="none"/>
            <a:tailEnd len="sm" w="sm" type="none"/>
          </a:ln>
        </p:spPr>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1" name="Shape 181"/>
        <p:cNvGrpSpPr/>
        <p:nvPr/>
      </p:nvGrpSpPr>
      <p:grpSpPr>
        <a:xfrm>
          <a:off x="0" y="0"/>
          <a:ext cx="0" cy="0"/>
          <a:chOff x="0" y="0"/>
          <a:chExt cx="0" cy="0"/>
        </a:xfrm>
      </p:grpSpPr>
      <p:sp>
        <p:nvSpPr>
          <p:cNvPr id="182" name="Google Shape;182;p27:notes"/>
          <p:cNvSpPr txBox="1"/>
          <p:nvPr>
            <p:ph idx="1" type="body"/>
          </p:nvPr>
        </p:nvSpPr>
        <p:spPr>
          <a:xfrm>
            <a:off x="695008" y="4444861"/>
            <a:ext cx="5560060" cy="3636705"/>
          </a:xfrm>
          <a:prstGeom prst="rect">
            <a:avLst/>
          </a:prstGeom>
          <a:noFill/>
          <a:ln>
            <a:noFill/>
          </a:ln>
        </p:spPr>
        <p:txBody>
          <a:bodyPr anchorCtr="0" anchor="t" bIns="46225" lIns="92475" spcFirstLastPara="1" rIns="92475" wrap="square" tIns="46225">
            <a:noAutofit/>
          </a:bodyPr>
          <a:lstStyle/>
          <a:p>
            <a:pPr indent="0" lvl="0" marL="0" rtl="0" algn="l">
              <a:lnSpc>
                <a:spcPct val="100000"/>
              </a:lnSpc>
              <a:spcBef>
                <a:spcPts val="0"/>
              </a:spcBef>
              <a:spcAft>
                <a:spcPts val="0"/>
              </a:spcAft>
              <a:buSzPts val="1400"/>
              <a:buNone/>
            </a:pPr>
            <a:r>
              <a:t/>
            </a:r>
            <a:endParaRPr/>
          </a:p>
        </p:txBody>
      </p:sp>
      <p:sp>
        <p:nvSpPr>
          <p:cNvPr id="183" name="Google Shape;183;p27:notes"/>
          <p:cNvSpPr/>
          <p:nvPr>
            <p:ph idx="2" type="sldImg"/>
          </p:nvPr>
        </p:nvSpPr>
        <p:spPr>
          <a:xfrm>
            <a:off x="703263" y="1154113"/>
            <a:ext cx="5543550" cy="311785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miter lim="800000"/>
            <a:headEnd len="sm" w="sm" type="none"/>
            <a:tailEnd len="sm" w="sm" type="none"/>
          </a:ln>
        </p:spPr>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1" name="Shape 191"/>
        <p:cNvGrpSpPr/>
        <p:nvPr/>
      </p:nvGrpSpPr>
      <p:grpSpPr>
        <a:xfrm>
          <a:off x="0" y="0"/>
          <a:ext cx="0" cy="0"/>
          <a:chOff x="0" y="0"/>
          <a:chExt cx="0" cy="0"/>
        </a:xfrm>
      </p:grpSpPr>
      <p:sp>
        <p:nvSpPr>
          <p:cNvPr id="192" name="Google Shape;192;p28:notes"/>
          <p:cNvSpPr txBox="1"/>
          <p:nvPr>
            <p:ph idx="1" type="body"/>
          </p:nvPr>
        </p:nvSpPr>
        <p:spPr>
          <a:xfrm>
            <a:off x="695008" y="4444861"/>
            <a:ext cx="5560060" cy="3636705"/>
          </a:xfrm>
          <a:prstGeom prst="rect">
            <a:avLst/>
          </a:prstGeom>
          <a:noFill/>
          <a:ln>
            <a:noFill/>
          </a:ln>
        </p:spPr>
        <p:txBody>
          <a:bodyPr anchorCtr="0" anchor="t" bIns="46225" lIns="92475" spcFirstLastPara="1" rIns="92475" wrap="square" tIns="46225">
            <a:noAutofit/>
          </a:bodyPr>
          <a:lstStyle/>
          <a:p>
            <a:pPr indent="0" lvl="0" marL="0" rtl="0" algn="l">
              <a:lnSpc>
                <a:spcPct val="100000"/>
              </a:lnSpc>
              <a:spcBef>
                <a:spcPts val="0"/>
              </a:spcBef>
              <a:spcAft>
                <a:spcPts val="0"/>
              </a:spcAft>
              <a:buSzPts val="1400"/>
              <a:buNone/>
            </a:pPr>
            <a:r>
              <a:t/>
            </a:r>
            <a:endParaRPr/>
          </a:p>
        </p:txBody>
      </p:sp>
      <p:sp>
        <p:nvSpPr>
          <p:cNvPr id="193" name="Google Shape;193;p28:notes"/>
          <p:cNvSpPr/>
          <p:nvPr>
            <p:ph idx="2" type="sldImg"/>
          </p:nvPr>
        </p:nvSpPr>
        <p:spPr>
          <a:xfrm>
            <a:off x="703263" y="1154113"/>
            <a:ext cx="5543550" cy="311785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miter lim="800000"/>
            <a:headEnd len="sm" w="sm" type="none"/>
            <a:tailEnd len="sm" w="sm" type="none"/>
          </a:ln>
        </p:spPr>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9" name="Shape 199"/>
        <p:cNvGrpSpPr/>
        <p:nvPr/>
      </p:nvGrpSpPr>
      <p:grpSpPr>
        <a:xfrm>
          <a:off x="0" y="0"/>
          <a:ext cx="0" cy="0"/>
          <a:chOff x="0" y="0"/>
          <a:chExt cx="0" cy="0"/>
        </a:xfrm>
      </p:grpSpPr>
      <p:sp>
        <p:nvSpPr>
          <p:cNvPr id="200" name="Google Shape;200;p29:notes"/>
          <p:cNvSpPr txBox="1"/>
          <p:nvPr>
            <p:ph idx="1" type="body"/>
          </p:nvPr>
        </p:nvSpPr>
        <p:spPr>
          <a:xfrm>
            <a:off x="695008" y="4444861"/>
            <a:ext cx="5560060" cy="3636705"/>
          </a:xfrm>
          <a:prstGeom prst="rect">
            <a:avLst/>
          </a:prstGeom>
          <a:noFill/>
          <a:ln>
            <a:noFill/>
          </a:ln>
        </p:spPr>
        <p:txBody>
          <a:bodyPr anchorCtr="0" anchor="t" bIns="46225" lIns="92475" spcFirstLastPara="1" rIns="92475" wrap="square" tIns="46225">
            <a:noAutofit/>
          </a:bodyPr>
          <a:lstStyle/>
          <a:p>
            <a:pPr indent="0" lvl="0" marL="0" rtl="0" algn="l">
              <a:lnSpc>
                <a:spcPct val="100000"/>
              </a:lnSpc>
              <a:spcBef>
                <a:spcPts val="0"/>
              </a:spcBef>
              <a:spcAft>
                <a:spcPts val="0"/>
              </a:spcAft>
              <a:buSzPts val="1400"/>
              <a:buNone/>
            </a:pPr>
            <a:r>
              <a:t/>
            </a:r>
            <a:endParaRPr/>
          </a:p>
        </p:txBody>
      </p:sp>
      <p:sp>
        <p:nvSpPr>
          <p:cNvPr id="201" name="Google Shape;201;p29:notes"/>
          <p:cNvSpPr/>
          <p:nvPr>
            <p:ph idx="2" type="sldImg"/>
          </p:nvPr>
        </p:nvSpPr>
        <p:spPr>
          <a:xfrm>
            <a:off x="703263" y="1154113"/>
            <a:ext cx="5543550" cy="311785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miter lim="800000"/>
            <a:headEnd len="sm" w="sm" type="none"/>
            <a:tailEnd len="sm" w="sm" type="none"/>
          </a:ln>
        </p:spPr>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8" name="Shape 208"/>
        <p:cNvGrpSpPr/>
        <p:nvPr/>
      </p:nvGrpSpPr>
      <p:grpSpPr>
        <a:xfrm>
          <a:off x="0" y="0"/>
          <a:ext cx="0" cy="0"/>
          <a:chOff x="0" y="0"/>
          <a:chExt cx="0" cy="0"/>
        </a:xfrm>
      </p:grpSpPr>
      <p:sp>
        <p:nvSpPr>
          <p:cNvPr id="209" name="Google Shape;209;p30:notes"/>
          <p:cNvSpPr txBox="1"/>
          <p:nvPr>
            <p:ph idx="1" type="body"/>
          </p:nvPr>
        </p:nvSpPr>
        <p:spPr>
          <a:xfrm>
            <a:off x="695008" y="4444861"/>
            <a:ext cx="5560060" cy="3636705"/>
          </a:xfrm>
          <a:prstGeom prst="rect">
            <a:avLst/>
          </a:prstGeom>
          <a:noFill/>
          <a:ln>
            <a:noFill/>
          </a:ln>
        </p:spPr>
        <p:txBody>
          <a:bodyPr anchorCtr="0" anchor="t" bIns="46225" lIns="92475" spcFirstLastPara="1" rIns="92475" wrap="square" tIns="46225">
            <a:noAutofit/>
          </a:bodyPr>
          <a:lstStyle/>
          <a:p>
            <a:pPr indent="0" lvl="0" marL="0" rtl="0" algn="l">
              <a:lnSpc>
                <a:spcPct val="100000"/>
              </a:lnSpc>
              <a:spcBef>
                <a:spcPts val="0"/>
              </a:spcBef>
              <a:spcAft>
                <a:spcPts val="0"/>
              </a:spcAft>
              <a:buSzPts val="1400"/>
              <a:buNone/>
            </a:pPr>
            <a:r>
              <a:t/>
            </a:r>
            <a:endParaRPr/>
          </a:p>
        </p:txBody>
      </p:sp>
      <p:sp>
        <p:nvSpPr>
          <p:cNvPr id="210" name="Google Shape;210;p30:notes"/>
          <p:cNvSpPr/>
          <p:nvPr>
            <p:ph idx="2" type="sldImg"/>
          </p:nvPr>
        </p:nvSpPr>
        <p:spPr>
          <a:xfrm>
            <a:off x="703263" y="1154113"/>
            <a:ext cx="5543550" cy="311785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miter lim="800000"/>
            <a:headEnd len="sm" w="sm" type="none"/>
            <a:tailEnd len="sm" w="sm" type="none"/>
          </a:ln>
        </p:spPr>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7" name="Shape 217"/>
        <p:cNvGrpSpPr/>
        <p:nvPr/>
      </p:nvGrpSpPr>
      <p:grpSpPr>
        <a:xfrm>
          <a:off x="0" y="0"/>
          <a:ext cx="0" cy="0"/>
          <a:chOff x="0" y="0"/>
          <a:chExt cx="0" cy="0"/>
        </a:xfrm>
      </p:grpSpPr>
      <p:sp>
        <p:nvSpPr>
          <p:cNvPr id="218" name="Google Shape;218;p31:notes"/>
          <p:cNvSpPr txBox="1"/>
          <p:nvPr>
            <p:ph idx="1" type="body"/>
          </p:nvPr>
        </p:nvSpPr>
        <p:spPr>
          <a:xfrm>
            <a:off x="695008" y="4444861"/>
            <a:ext cx="5560060" cy="3636705"/>
          </a:xfrm>
          <a:prstGeom prst="rect">
            <a:avLst/>
          </a:prstGeom>
          <a:noFill/>
          <a:ln>
            <a:noFill/>
          </a:ln>
        </p:spPr>
        <p:txBody>
          <a:bodyPr anchorCtr="0" anchor="t" bIns="46225" lIns="92475" spcFirstLastPara="1" rIns="92475" wrap="square" tIns="46225">
            <a:noAutofit/>
          </a:bodyPr>
          <a:lstStyle/>
          <a:p>
            <a:pPr indent="0" lvl="0" marL="0" rtl="0" algn="l">
              <a:lnSpc>
                <a:spcPct val="100000"/>
              </a:lnSpc>
              <a:spcBef>
                <a:spcPts val="0"/>
              </a:spcBef>
              <a:spcAft>
                <a:spcPts val="0"/>
              </a:spcAft>
              <a:buSzPts val="1400"/>
              <a:buNone/>
            </a:pPr>
            <a:r>
              <a:t/>
            </a:r>
            <a:endParaRPr/>
          </a:p>
        </p:txBody>
      </p:sp>
      <p:sp>
        <p:nvSpPr>
          <p:cNvPr id="219" name="Google Shape;219;p31:notes"/>
          <p:cNvSpPr/>
          <p:nvPr>
            <p:ph idx="2" type="sldImg"/>
          </p:nvPr>
        </p:nvSpPr>
        <p:spPr>
          <a:xfrm>
            <a:off x="703263" y="1154113"/>
            <a:ext cx="5543550" cy="311785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miter lim="800000"/>
            <a:headEnd len="sm" w="sm" type="none"/>
            <a:tailEnd len="sm" w="sm" type="none"/>
          </a:ln>
        </p:spPr>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5" name="Shape 225"/>
        <p:cNvGrpSpPr/>
        <p:nvPr/>
      </p:nvGrpSpPr>
      <p:grpSpPr>
        <a:xfrm>
          <a:off x="0" y="0"/>
          <a:ext cx="0" cy="0"/>
          <a:chOff x="0" y="0"/>
          <a:chExt cx="0" cy="0"/>
        </a:xfrm>
      </p:grpSpPr>
      <p:sp>
        <p:nvSpPr>
          <p:cNvPr id="226" name="Google Shape;226;p32:notes"/>
          <p:cNvSpPr txBox="1"/>
          <p:nvPr>
            <p:ph idx="1" type="body"/>
          </p:nvPr>
        </p:nvSpPr>
        <p:spPr>
          <a:xfrm>
            <a:off x="695008" y="4444861"/>
            <a:ext cx="5560060" cy="3636705"/>
          </a:xfrm>
          <a:prstGeom prst="rect">
            <a:avLst/>
          </a:prstGeom>
          <a:noFill/>
          <a:ln>
            <a:noFill/>
          </a:ln>
        </p:spPr>
        <p:txBody>
          <a:bodyPr anchorCtr="0" anchor="t" bIns="46225" lIns="92475" spcFirstLastPara="1" rIns="92475" wrap="square" tIns="46225">
            <a:noAutofit/>
          </a:bodyPr>
          <a:lstStyle/>
          <a:p>
            <a:pPr indent="0" lvl="0" marL="0" rtl="0" algn="l">
              <a:lnSpc>
                <a:spcPct val="100000"/>
              </a:lnSpc>
              <a:spcBef>
                <a:spcPts val="0"/>
              </a:spcBef>
              <a:spcAft>
                <a:spcPts val="0"/>
              </a:spcAft>
              <a:buSzPts val="1400"/>
              <a:buNone/>
            </a:pPr>
            <a:r>
              <a:t/>
            </a:r>
            <a:endParaRPr/>
          </a:p>
        </p:txBody>
      </p:sp>
      <p:sp>
        <p:nvSpPr>
          <p:cNvPr id="227" name="Google Shape;227;p32:notes"/>
          <p:cNvSpPr/>
          <p:nvPr>
            <p:ph idx="2" type="sldImg"/>
          </p:nvPr>
        </p:nvSpPr>
        <p:spPr>
          <a:xfrm>
            <a:off x="703263" y="1154113"/>
            <a:ext cx="5543550" cy="311785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miter lim="800000"/>
            <a:headEnd len="sm" w="sm" type="none"/>
            <a:tailEnd len="sm" w="sm" type="none"/>
          </a:ln>
        </p:spPr>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34" name="Shape 234"/>
        <p:cNvGrpSpPr/>
        <p:nvPr/>
      </p:nvGrpSpPr>
      <p:grpSpPr>
        <a:xfrm>
          <a:off x="0" y="0"/>
          <a:ext cx="0" cy="0"/>
          <a:chOff x="0" y="0"/>
          <a:chExt cx="0" cy="0"/>
        </a:xfrm>
      </p:grpSpPr>
      <p:sp>
        <p:nvSpPr>
          <p:cNvPr id="235" name="Google Shape;235;p33:notes"/>
          <p:cNvSpPr txBox="1"/>
          <p:nvPr>
            <p:ph idx="1" type="body"/>
          </p:nvPr>
        </p:nvSpPr>
        <p:spPr>
          <a:xfrm>
            <a:off x="695008" y="4444861"/>
            <a:ext cx="5560060" cy="3636705"/>
          </a:xfrm>
          <a:prstGeom prst="rect">
            <a:avLst/>
          </a:prstGeom>
          <a:noFill/>
          <a:ln>
            <a:noFill/>
          </a:ln>
        </p:spPr>
        <p:txBody>
          <a:bodyPr anchorCtr="0" anchor="t" bIns="46225" lIns="92475" spcFirstLastPara="1" rIns="92475" wrap="square" tIns="46225">
            <a:noAutofit/>
          </a:bodyPr>
          <a:lstStyle/>
          <a:p>
            <a:pPr indent="0" lvl="0" marL="0" rtl="0" algn="l">
              <a:lnSpc>
                <a:spcPct val="100000"/>
              </a:lnSpc>
              <a:spcBef>
                <a:spcPts val="0"/>
              </a:spcBef>
              <a:spcAft>
                <a:spcPts val="0"/>
              </a:spcAft>
              <a:buSzPts val="1400"/>
              <a:buNone/>
            </a:pPr>
            <a:r>
              <a:t/>
            </a:r>
            <a:endParaRPr/>
          </a:p>
        </p:txBody>
      </p:sp>
      <p:sp>
        <p:nvSpPr>
          <p:cNvPr id="236" name="Google Shape;236;p33:notes"/>
          <p:cNvSpPr/>
          <p:nvPr>
            <p:ph idx="2" type="sldImg"/>
          </p:nvPr>
        </p:nvSpPr>
        <p:spPr>
          <a:xfrm>
            <a:off x="703263" y="1154113"/>
            <a:ext cx="5543550" cy="311785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miter lim="800000"/>
            <a:headEnd len="sm" w="sm" type="none"/>
            <a:tailEnd len="sm" w="sm" type="none"/>
          </a:ln>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5" name="Shape 85"/>
        <p:cNvGrpSpPr/>
        <p:nvPr/>
      </p:nvGrpSpPr>
      <p:grpSpPr>
        <a:xfrm>
          <a:off x="0" y="0"/>
          <a:ext cx="0" cy="0"/>
          <a:chOff x="0" y="0"/>
          <a:chExt cx="0" cy="0"/>
        </a:xfrm>
      </p:grpSpPr>
      <p:sp>
        <p:nvSpPr>
          <p:cNvPr id="86" name="Google Shape;86;p2:notes"/>
          <p:cNvSpPr txBox="1"/>
          <p:nvPr>
            <p:ph idx="1" type="body"/>
          </p:nvPr>
        </p:nvSpPr>
        <p:spPr>
          <a:xfrm>
            <a:off x="695008" y="4444861"/>
            <a:ext cx="5560060" cy="3636705"/>
          </a:xfrm>
          <a:prstGeom prst="rect">
            <a:avLst/>
          </a:prstGeom>
          <a:noFill/>
          <a:ln>
            <a:noFill/>
          </a:ln>
        </p:spPr>
        <p:txBody>
          <a:bodyPr anchorCtr="0" anchor="t" bIns="46225" lIns="92475" spcFirstLastPara="1" rIns="92475" wrap="square" tIns="46225">
            <a:noAutofit/>
          </a:bodyPr>
          <a:lstStyle/>
          <a:p>
            <a:pPr indent="0" lvl="0" marL="0" rtl="0" algn="l">
              <a:lnSpc>
                <a:spcPct val="100000"/>
              </a:lnSpc>
              <a:spcBef>
                <a:spcPts val="0"/>
              </a:spcBef>
              <a:spcAft>
                <a:spcPts val="0"/>
              </a:spcAft>
              <a:buSzPts val="1400"/>
              <a:buNone/>
            </a:pPr>
            <a:r>
              <a:t/>
            </a:r>
            <a:endParaRPr/>
          </a:p>
        </p:txBody>
      </p:sp>
      <p:sp>
        <p:nvSpPr>
          <p:cNvPr id="87" name="Google Shape;87;p2:notes"/>
          <p:cNvSpPr/>
          <p:nvPr>
            <p:ph idx="2" type="sldImg"/>
          </p:nvPr>
        </p:nvSpPr>
        <p:spPr>
          <a:xfrm>
            <a:off x="703263" y="1154113"/>
            <a:ext cx="5543550" cy="311785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miter lim="800000"/>
            <a:headEnd len="sm" w="sm" type="none"/>
            <a:tailEnd len="sm" w="sm" type="none"/>
          </a:ln>
        </p:spPr>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43" name="Shape 243"/>
        <p:cNvGrpSpPr/>
        <p:nvPr/>
      </p:nvGrpSpPr>
      <p:grpSpPr>
        <a:xfrm>
          <a:off x="0" y="0"/>
          <a:ext cx="0" cy="0"/>
          <a:chOff x="0" y="0"/>
          <a:chExt cx="0" cy="0"/>
        </a:xfrm>
      </p:grpSpPr>
      <p:sp>
        <p:nvSpPr>
          <p:cNvPr id="244" name="Google Shape;244;p34:notes"/>
          <p:cNvSpPr txBox="1"/>
          <p:nvPr>
            <p:ph idx="1" type="body"/>
          </p:nvPr>
        </p:nvSpPr>
        <p:spPr>
          <a:xfrm>
            <a:off x="695008" y="4444861"/>
            <a:ext cx="5560060" cy="3636705"/>
          </a:xfrm>
          <a:prstGeom prst="rect">
            <a:avLst/>
          </a:prstGeom>
          <a:noFill/>
          <a:ln>
            <a:noFill/>
          </a:ln>
        </p:spPr>
        <p:txBody>
          <a:bodyPr anchorCtr="0" anchor="t" bIns="46225" lIns="92475" spcFirstLastPara="1" rIns="92475" wrap="square" tIns="46225">
            <a:noAutofit/>
          </a:bodyPr>
          <a:lstStyle/>
          <a:p>
            <a:pPr indent="0" lvl="0" marL="0" rtl="0" algn="l">
              <a:lnSpc>
                <a:spcPct val="100000"/>
              </a:lnSpc>
              <a:spcBef>
                <a:spcPts val="0"/>
              </a:spcBef>
              <a:spcAft>
                <a:spcPts val="0"/>
              </a:spcAft>
              <a:buSzPts val="1400"/>
              <a:buNone/>
            </a:pPr>
            <a:r>
              <a:t/>
            </a:r>
            <a:endParaRPr/>
          </a:p>
        </p:txBody>
      </p:sp>
      <p:sp>
        <p:nvSpPr>
          <p:cNvPr id="245" name="Google Shape;245;p34:notes"/>
          <p:cNvSpPr/>
          <p:nvPr>
            <p:ph idx="2" type="sldImg"/>
          </p:nvPr>
        </p:nvSpPr>
        <p:spPr>
          <a:xfrm>
            <a:off x="703263" y="1154113"/>
            <a:ext cx="5543550" cy="311785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miter lim="800000"/>
            <a:headEnd len="sm" w="sm" type="none"/>
            <a:tailEnd len="sm" w="sm" type="none"/>
          </a:ln>
        </p:spPr>
      </p:sp>
    </p:spTree>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52" name="Shape 252"/>
        <p:cNvGrpSpPr/>
        <p:nvPr/>
      </p:nvGrpSpPr>
      <p:grpSpPr>
        <a:xfrm>
          <a:off x="0" y="0"/>
          <a:ext cx="0" cy="0"/>
          <a:chOff x="0" y="0"/>
          <a:chExt cx="0" cy="0"/>
        </a:xfrm>
      </p:grpSpPr>
      <p:sp>
        <p:nvSpPr>
          <p:cNvPr id="253" name="Google Shape;253;p35:notes"/>
          <p:cNvSpPr txBox="1"/>
          <p:nvPr>
            <p:ph idx="1" type="body"/>
          </p:nvPr>
        </p:nvSpPr>
        <p:spPr>
          <a:xfrm>
            <a:off x="695008" y="4444861"/>
            <a:ext cx="5560060" cy="3636705"/>
          </a:xfrm>
          <a:prstGeom prst="rect">
            <a:avLst/>
          </a:prstGeom>
          <a:noFill/>
          <a:ln>
            <a:noFill/>
          </a:ln>
        </p:spPr>
        <p:txBody>
          <a:bodyPr anchorCtr="0" anchor="t" bIns="46225" lIns="92475" spcFirstLastPara="1" rIns="92475" wrap="square" tIns="46225">
            <a:noAutofit/>
          </a:bodyPr>
          <a:lstStyle/>
          <a:p>
            <a:pPr indent="0" lvl="0" marL="0" rtl="0" algn="l">
              <a:lnSpc>
                <a:spcPct val="100000"/>
              </a:lnSpc>
              <a:spcBef>
                <a:spcPts val="0"/>
              </a:spcBef>
              <a:spcAft>
                <a:spcPts val="0"/>
              </a:spcAft>
              <a:buSzPts val="1400"/>
              <a:buNone/>
            </a:pPr>
            <a:r>
              <a:t/>
            </a:r>
            <a:endParaRPr/>
          </a:p>
        </p:txBody>
      </p:sp>
      <p:sp>
        <p:nvSpPr>
          <p:cNvPr id="254" name="Google Shape;254;p35:notes"/>
          <p:cNvSpPr/>
          <p:nvPr>
            <p:ph idx="2" type="sldImg"/>
          </p:nvPr>
        </p:nvSpPr>
        <p:spPr>
          <a:xfrm>
            <a:off x="703263" y="1154113"/>
            <a:ext cx="5543550" cy="311785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miter lim="800000"/>
            <a:headEnd len="sm" w="sm" type="none"/>
            <a:tailEnd len="sm" w="sm" type="none"/>
          </a:ln>
        </p:spPr>
      </p:sp>
    </p:spTree>
  </p:cSld>
  <p:clrMapOvr>
    <a:masterClrMapping/>
  </p:clrMapOvr>
</p:notes>
</file>

<file path=ppt/notesSlides/notesSlide2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62" name="Shape 262"/>
        <p:cNvGrpSpPr/>
        <p:nvPr/>
      </p:nvGrpSpPr>
      <p:grpSpPr>
        <a:xfrm>
          <a:off x="0" y="0"/>
          <a:ext cx="0" cy="0"/>
          <a:chOff x="0" y="0"/>
          <a:chExt cx="0" cy="0"/>
        </a:xfrm>
      </p:grpSpPr>
      <p:sp>
        <p:nvSpPr>
          <p:cNvPr id="263" name="Google Shape;263;p36:notes"/>
          <p:cNvSpPr txBox="1"/>
          <p:nvPr>
            <p:ph idx="1" type="body"/>
          </p:nvPr>
        </p:nvSpPr>
        <p:spPr>
          <a:xfrm>
            <a:off x="695008" y="4444861"/>
            <a:ext cx="5560060" cy="3636705"/>
          </a:xfrm>
          <a:prstGeom prst="rect">
            <a:avLst/>
          </a:prstGeom>
          <a:noFill/>
          <a:ln>
            <a:noFill/>
          </a:ln>
        </p:spPr>
        <p:txBody>
          <a:bodyPr anchorCtr="0" anchor="t" bIns="46225" lIns="92475" spcFirstLastPara="1" rIns="92475" wrap="square" tIns="46225">
            <a:noAutofit/>
          </a:bodyPr>
          <a:lstStyle/>
          <a:p>
            <a:pPr indent="0" lvl="0" marL="0" rtl="0" algn="l">
              <a:lnSpc>
                <a:spcPct val="100000"/>
              </a:lnSpc>
              <a:spcBef>
                <a:spcPts val="0"/>
              </a:spcBef>
              <a:spcAft>
                <a:spcPts val="0"/>
              </a:spcAft>
              <a:buSzPts val="1400"/>
              <a:buNone/>
            </a:pPr>
            <a:r>
              <a:t/>
            </a:r>
            <a:endParaRPr/>
          </a:p>
        </p:txBody>
      </p:sp>
      <p:sp>
        <p:nvSpPr>
          <p:cNvPr id="264" name="Google Shape;264;p36:notes"/>
          <p:cNvSpPr/>
          <p:nvPr>
            <p:ph idx="2" type="sldImg"/>
          </p:nvPr>
        </p:nvSpPr>
        <p:spPr>
          <a:xfrm>
            <a:off x="703263" y="1154113"/>
            <a:ext cx="5543550" cy="311785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miter lim="800000"/>
            <a:headEnd len="sm" w="sm" type="none"/>
            <a:tailEnd len="sm" w="sm" type="none"/>
          </a:ln>
        </p:spPr>
      </p:sp>
    </p:spTree>
  </p:cSld>
  <p:clrMapOvr>
    <a:masterClrMapping/>
  </p:clrMapOvr>
</p:notes>
</file>

<file path=ppt/notesSlides/notesSlide2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72" name="Shape 272"/>
        <p:cNvGrpSpPr/>
        <p:nvPr/>
      </p:nvGrpSpPr>
      <p:grpSpPr>
        <a:xfrm>
          <a:off x="0" y="0"/>
          <a:ext cx="0" cy="0"/>
          <a:chOff x="0" y="0"/>
          <a:chExt cx="0" cy="0"/>
        </a:xfrm>
      </p:grpSpPr>
      <p:sp>
        <p:nvSpPr>
          <p:cNvPr id="273" name="Google Shape;273;p37:notes"/>
          <p:cNvSpPr txBox="1"/>
          <p:nvPr>
            <p:ph idx="1" type="body"/>
          </p:nvPr>
        </p:nvSpPr>
        <p:spPr>
          <a:xfrm>
            <a:off x="695008" y="4444861"/>
            <a:ext cx="5560060" cy="3636705"/>
          </a:xfrm>
          <a:prstGeom prst="rect">
            <a:avLst/>
          </a:prstGeom>
          <a:noFill/>
          <a:ln>
            <a:noFill/>
          </a:ln>
        </p:spPr>
        <p:txBody>
          <a:bodyPr anchorCtr="0" anchor="t" bIns="46225" lIns="92475" spcFirstLastPara="1" rIns="92475" wrap="square" tIns="46225">
            <a:noAutofit/>
          </a:bodyPr>
          <a:lstStyle/>
          <a:p>
            <a:pPr indent="0" lvl="0" marL="0" rtl="0" algn="l">
              <a:lnSpc>
                <a:spcPct val="100000"/>
              </a:lnSpc>
              <a:spcBef>
                <a:spcPts val="0"/>
              </a:spcBef>
              <a:spcAft>
                <a:spcPts val="0"/>
              </a:spcAft>
              <a:buSzPts val="1400"/>
              <a:buNone/>
            </a:pPr>
            <a:r>
              <a:t/>
            </a:r>
            <a:endParaRPr/>
          </a:p>
        </p:txBody>
      </p:sp>
      <p:sp>
        <p:nvSpPr>
          <p:cNvPr id="274" name="Google Shape;274;p37:notes"/>
          <p:cNvSpPr/>
          <p:nvPr>
            <p:ph idx="2" type="sldImg"/>
          </p:nvPr>
        </p:nvSpPr>
        <p:spPr>
          <a:xfrm>
            <a:off x="703263" y="1154113"/>
            <a:ext cx="5543550" cy="311785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miter lim="800000"/>
            <a:headEnd len="sm" w="sm" type="none"/>
            <a:tailEnd len="sm" w="sm" type="none"/>
          </a:ln>
        </p:spPr>
      </p:sp>
    </p:spTree>
  </p:cSld>
  <p:clrMapOvr>
    <a:masterClrMapping/>
  </p:clrMapOvr>
</p:notes>
</file>

<file path=ppt/notesSlides/notesSlide2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82" name="Shape 282"/>
        <p:cNvGrpSpPr/>
        <p:nvPr/>
      </p:nvGrpSpPr>
      <p:grpSpPr>
        <a:xfrm>
          <a:off x="0" y="0"/>
          <a:ext cx="0" cy="0"/>
          <a:chOff x="0" y="0"/>
          <a:chExt cx="0" cy="0"/>
        </a:xfrm>
      </p:grpSpPr>
      <p:sp>
        <p:nvSpPr>
          <p:cNvPr id="283" name="Google Shape;283;p38:notes"/>
          <p:cNvSpPr txBox="1"/>
          <p:nvPr>
            <p:ph idx="1" type="body"/>
          </p:nvPr>
        </p:nvSpPr>
        <p:spPr>
          <a:xfrm>
            <a:off x="695008" y="4444861"/>
            <a:ext cx="5560060" cy="3636705"/>
          </a:xfrm>
          <a:prstGeom prst="rect">
            <a:avLst/>
          </a:prstGeom>
          <a:noFill/>
          <a:ln>
            <a:noFill/>
          </a:ln>
        </p:spPr>
        <p:txBody>
          <a:bodyPr anchorCtr="0" anchor="t" bIns="46225" lIns="92475" spcFirstLastPara="1" rIns="92475" wrap="square" tIns="46225">
            <a:noAutofit/>
          </a:bodyPr>
          <a:lstStyle/>
          <a:p>
            <a:pPr indent="0" lvl="0" marL="0" rtl="0" algn="l">
              <a:lnSpc>
                <a:spcPct val="100000"/>
              </a:lnSpc>
              <a:spcBef>
                <a:spcPts val="0"/>
              </a:spcBef>
              <a:spcAft>
                <a:spcPts val="0"/>
              </a:spcAft>
              <a:buSzPts val="1400"/>
              <a:buNone/>
            </a:pPr>
            <a:r>
              <a:t/>
            </a:r>
            <a:endParaRPr/>
          </a:p>
        </p:txBody>
      </p:sp>
      <p:sp>
        <p:nvSpPr>
          <p:cNvPr id="284" name="Google Shape;284;p38:notes"/>
          <p:cNvSpPr/>
          <p:nvPr>
            <p:ph idx="2" type="sldImg"/>
          </p:nvPr>
        </p:nvSpPr>
        <p:spPr>
          <a:xfrm>
            <a:off x="703263" y="1154113"/>
            <a:ext cx="5543550" cy="311785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miter lim="800000"/>
            <a:headEnd len="sm" w="sm" type="none"/>
            <a:tailEnd len="sm" w="sm" type="none"/>
          </a:ln>
        </p:spPr>
      </p:sp>
    </p:spTree>
  </p:cSld>
  <p:clrMapOvr>
    <a:masterClrMapping/>
  </p:clrMapOvr>
</p:notes>
</file>

<file path=ppt/notesSlides/notesSlide2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91" name="Shape 291"/>
        <p:cNvGrpSpPr/>
        <p:nvPr/>
      </p:nvGrpSpPr>
      <p:grpSpPr>
        <a:xfrm>
          <a:off x="0" y="0"/>
          <a:ext cx="0" cy="0"/>
          <a:chOff x="0" y="0"/>
          <a:chExt cx="0" cy="0"/>
        </a:xfrm>
      </p:grpSpPr>
      <p:sp>
        <p:nvSpPr>
          <p:cNvPr id="292" name="Google Shape;292;p39:notes"/>
          <p:cNvSpPr txBox="1"/>
          <p:nvPr>
            <p:ph idx="1" type="body"/>
          </p:nvPr>
        </p:nvSpPr>
        <p:spPr>
          <a:xfrm>
            <a:off x="695008" y="4444861"/>
            <a:ext cx="5560060" cy="3636705"/>
          </a:xfrm>
          <a:prstGeom prst="rect">
            <a:avLst/>
          </a:prstGeom>
          <a:noFill/>
          <a:ln>
            <a:noFill/>
          </a:ln>
        </p:spPr>
        <p:txBody>
          <a:bodyPr anchorCtr="0" anchor="t" bIns="46225" lIns="92475" spcFirstLastPara="1" rIns="92475" wrap="square" tIns="46225">
            <a:noAutofit/>
          </a:bodyPr>
          <a:lstStyle/>
          <a:p>
            <a:pPr indent="0" lvl="0" marL="0" rtl="0" algn="l">
              <a:lnSpc>
                <a:spcPct val="100000"/>
              </a:lnSpc>
              <a:spcBef>
                <a:spcPts val="0"/>
              </a:spcBef>
              <a:spcAft>
                <a:spcPts val="0"/>
              </a:spcAft>
              <a:buSzPts val="1400"/>
              <a:buNone/>
            </a:pPr>
            <a:r>
              <a:t/>
            </a:r>
            <a:endParaRPr/>
          </a:p>
        </p:txBody>
      </p:sp>
      <p:sp>
        <p:nvSpPr>
          <p:cNvPr id="293" name="Google Shape;293;p39:notes"/>
          <p:cNvSpPr/>
          <p:nvPr>
            <p:ph idx="2" type="sldImg"/>
          </p:nvPr>
        </p:nvSpPr>
        <p:spPr>
          <a:xfrm>
            <a:off x="703263" y="1154113"/>
            <a:ext cx="5543550" cy="311785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miter lim="800000"/>
            <a:headEnd len="sm" w="sm" type="none"/>
            <a:tailEnd len="sm" w="sm" type="none"/>
          </a:ln>
        </p:spPr>
      </p:sp>
    </p:spTree>
  </p:cSld>
  <p:clrMapOvr>
    <a:masterClrMapping/>
  </p:clrMapOvr>
</p:notes>
</file>

<file path=ppt/notesSlides/notesSlide2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02" name="Shape 302"/>
        <p:cNvGrpSpPr/>
        <p:nvPr/>
      </p:nvGrpSpPr>
      <p:grpSpPr>
        <a:xfrm>
          <a:off x="0" y="0"/>
          <a:ext cx="0" cy="0"/>
          <a:chOff x="0" y="0"/>
          <a:chExt cx="0" cy="0"/>
        </a:xfrm>
      </p:grpSpPr>
      <p:sp>
        <p:nvSpPr>
          <p:cNvPr id="303" name="Google Shape;303;p40:notes"/>
          <p:cNvSpPr txBox="1"/>
          <p:nvPr>
            <p:ph idx="1" type="body"/>
          </p:nvPr>
        </p:nvSpPr>
        <p:spPr>
          <a:xfrm>
            <a:off x="695008" y="4444861"/>
            <a:ext cx="5560060" cy="3636705"/>
          </a:xfrm>
          <a:prstGeom prst="rect">
            <a:avLst/>
          </a:prstGeom>
          <a:noFill/>
          <a:ln>
            <a:noFill/>
          </a:ln>
        </p:spPr>
        <p:txBody>
          <a:bodyPr anchorCtr="0" anchor="t" bIns="46225" lIns="92475" spcFirstLastPara="1" rIns="92475" wrap="square" tIns="46225">
            <a:noAutofit/>
          </a:bodyPr>
          <a:lstStyle/>
          <a:p>
            <a:pPr indent="0" lvl="0" marL="0" rtl="0" algn="l">
              <a:lnSpc>
                <a:spcPct val="100000"/>
              </a:lnSpc>
              <a:spcBef>
                <a:spcPts val="0"/>
              </a:spcBef>
              <a:spcAft>
                <a:spcPts val="0"/>
              </a:spcAft>
              <a:buSzPts val="1400"/>
              <a:buNone/>
            </a:pPr>
            <a:r>
              <a:t/>
            </a:r>
            <a:endParaRPr/>
          </a:p>
        </p:txBody>
      </p:sp>
      <p:sp>
        <p:nvSpPr>
          <p:cNvPr id="304" name="Google Shape;304;p40:notes"/>
          <p:cNvSpPr/>
          <p:nvPr>
            <p:ph idx="2" type="sldImg"/>
          </p:nvPr>
        </p:nvSpPr>
        <p:spPr>
          <a:xfrm>
            <a:off x="703263" y="1154113"/>
            <a:ext cx="5543550" cy="311785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miter lim="800000"/>
            <a:headEnd len="sm" w="sm" type="none"/>
            <a:tailEnd len="sm" w="sm" type="none"/>
          </a:ln>
        </p:spPr>
      </p:sp>
    </p:spTree>
  </p:cSld>
  <p:clrMapOvr>
    <a:masterClrMapping/>
  </p:clrMapOvr>
</p:notes>
</file>

<file path=ppt/notesSlides/notesSlide2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12" name="Shape 312"/>
        <p:cNvGrpSpPr/>
        <p:nvPr/>
      </p:nvGrpSpPr>
      <p:grpSpPr>
        <a:xfrm>
          <a:off x="0" y="0"/>
          <a:ext cx="0" cy="0"/>
          <a:chOff x="0" y="0"/>
          <a:chExt cx="0" cy="0"/>
        </a:xfrm>
      </p:grpSpPr>
      <p:sp>
        <p:nvSpPr>
          <p:cNvPr id="313" name="Google Shape;313;p41:notes"/>
          <p:cNvSpPr txBox="1"/>
          <p:nvPr>
            <p:ph idx="1" type="body"/>
          </p:nvPr>
        </p:nvSpPr>
        <p:spPr>
          <a:xfrm>
            <a:off x="695008" y="4444861"/>
            <a:ext cx="5560060" cy="3636705"/>
          </a:xfrm>
          <a:prstGeom prst="rect">
            <a:avLst/>
          </a:prstGeom>
          <a:noFill/>
          <a:ln>
            <a:noFill/>
          </a:ln>
        </p:spPr>
        <p:txBody>
          <a:bodyPr anchorCtr="0" anchor="t" bIns="46225" lIns="92475" spcFirstLastPara="1" rIns="92475" wrap="square" tIns="46225">
            <a:noAutofit/>
          </a:bodyPr>
          <a:lstStyle/>
          <a:p>
            <a:pPr indent="0" lvl="0" marL="0" rtl="0" algn="l">
              <a:lnSpc>
                <a:spcPct val="100000"/>
              </a:lnSpc>
              <a:spcBef>
                <a:spcPts val="0"/>
              </a:spcBef>
              <a:spcAft>
                <a:spcPts val="0"/>
              </a:spcAft>
              <a:buSzPts val="1400"/>
              <a:buNone/>
            </a:pPr>
            <a:r>
              <a:t/>
            </a:r>
            <a:endParaRPr/>
          </a:p>
        </p:txBody>
      </p:sp>
      <p:sp>
        <p:nvSpPr>
          <p:cNvPr id="314" name="Google Shape;314;p41:notes"/>
          <p:cNvSpPr/>
          <p:nvPr>
            <p:ph idx="2" type="sldImg"/>
          </p:nvPr>
        </p:nvSpPr>
        <p:spPr>
          <a:xfrm>
            <a:off x="703263" y="1154113"/>
            <a:ext cx="5543550" cy="311785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miter lim="800000"/>
            <a:headEnd len="sm" w="sm" type="none"/>
            <a:tailEnd len="sm" w="sm" type="none"/>
          </a:ln>
        </p:spPr>
      </p:sp>
    </p:spTree>
  </p:cSld>
  <p:clrMapOvr>
    <a:masterClrMapping/>
  </p:clrMapOvr>
</p:notes>
</file>

<file path=ppt/notesSlides/notesSlide2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22" name="Shape 322"/>
        <p:cNvGrpSpPr/>
        <p:nvPr/>
      </p:nvGrpSpPr>
      <p:grpSpPr>
        <a:xfrm>
          <a:off x="0" y="0"/>
          <a:ext cx="0" cy="0"/>
          <a:chOff x="0" y="0"/>
          <a:chExt cx="0" cy="0"/>
        </a:xfrm>
      </p:grpSpPr>
      <p:sp>
        <p:nvSpPr>
          <p:cNvPr id="323" name="Google Shape;323;p42:notes"/>
          <p:cNvSpPr txBox="1"/>
          <p:nvPr>
            <p:ph idx="1" type="body"/>
          </p:nvPr>
        </p:nvSpPr>
        <p:spPr>
          <a:xfrm>
            <a:off x="695008" y="4444861"/>
            <a:ext cx="5560060" cy="3636705"/>
          </a:xfrm>
          <a:prstGeom prst="rect">
            <a:avLst/>
          </a:prstGeom>
          <a:noFill/>
          <a:ln>
            <a:noFill/>
          </a:ln>
        </p:spPr>
        <p:txBody>
          <a:bodyPr anchorCtr="0" anchor="t" bIns="46225" lIns="92475" spcFirstLastPara="1" rIns="92475" wrap="square" tIns="46225">
            <a:noAutofit/>
          </a:bodyPr>
          <a:lstStyle/>
          <a:p>
            <a:pPr indent="0" lvl="0" marL="0" rtl="0" algn="l">
              <a:lnSpc>
                <a:spcPct val="100000"/>
              </a:lnSpc>
              <a:spcBef>
                <a:spcPts val="0"/>
              </a:spcBef>
              <a:spcAft>
                <a:spcPts val="0"/>
              </a:spcAft>
              <a:buSzPts val="1400"/>
              <a:buNone/>
            </a:pPr>
            <a:r>
              <a:t/>
            </a:r>
            <a:endParaRPr/>
          </a:p>
        </p:txBody>
      </p:sp>
      <p:sp>
        <p:nvSpPr>
          <p:cNvPr id="324" name="Google Shape;324;p42:notes"/>
          <p:cNvSpPr/>
          <p:nvPr>
            <p:ph idx="2" type="sldImg"/>
          </p:nvPr>
        </p:nvSpPr>
        <p:spPr>
          <a:xfrm>
            <a:off x="703263" y="1154113"/>
            <a:ext cx="5543550" cy="311785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miter lim="800000"/>
            <a:headEnd len="sm" w="sm" type="none"/>
            <a:tailEnd len="sm" w="sm" type="none"/>
          </a:ln>
        </p:spPr>
      </p:sp>
    </p:spTree>
  </p:cSld>
  <p:clrMapOvr>
    <a:masterClrMapping/>
  </p:clrMapOvr>
</p:notes>
</file>

<file path=ppt/notesSlides/notesSlide2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33" name="Shape 333"/>
        <p:cNvGrpSpPr/>
        <p:nvPr/>
      </p:nvGrpSpPr>
      <p:grpSpPr>
        <a:xfrm>
          <a:off x="0" y="0"/>
          <a:ext cx="0" cy="0"/>
          <a:chOff x="0" y="0"/>
          <a:chExt cx="0" cy="0"/>
        </a:xfrm>
      </p:grpSpPr>
      <p:sp>
        <p:nvSpPr>
          <p:cNvPr id="334" name="Google Shape;334;p43:notes"/>
          <p:cNvSpPr txBox="1"/>
          <p:nvPr>
            <p:ph idx="1" type="body"/>
          </p:nvPr>
        </p:nvSpPr>
        <p:spPr>
          <a:xfrm>
            <a:off x="695008" y="4444861"/>
            <a:ext cx="5560060" cy="3636705"/>
          </a:xfrm>
          <a:prstGeom prst="rect">
            <a:avLst/>
          </a:prstGeom>
          <a:noFill/>
          <a:ln>
            <a:noFill/>
          </a:ln>
        </p:spPr>
        <p:txBody>
          <a:bodyPr anchorCtr="0" anchor="t" bIns="46225" lIns="92475" spcFirstLastPara="1" rIns="92475" wrap="square" tIns="46225">
            <a:noAutofit/>
          </a:bodyPr>
          <a:lstStyle/>
          <a:p>
            <a:pPr indent="0" lvl="0" marL="0" rtl="0" algn="l">
              <a:lnSpc>
                <a:spcPct val="100000"/>
              </a:lnSpc>
              <a:spcBef>
                <a:spcPts val="0"/>
              </a:spcBef>
              <a:spcAft>
                <a:spcPts val="0"/>
              </a:spcAft>
              <a:buSzPts val="1400"/>
              <a:buNone/>
            </a:pPr>
            <a:r>
              <a:t/>
            </a:r>
            <a:endParaRPr/>
          </a:p>
        </p:txBody>
      </p:sp>
      <p:sp>
        <p:nvSpPr>
          <p:cNvPr id="335" name="Google Shape;335;p43:notes"/>
          <p:cNvSpPr/>
          <p:nvPr>
            <p:ph idx="2" type="sldImg"/>
          </p:nvPr>
        </p:nvSpPr>
        <p:spPr>
          <a:xfrm>
            <a:off x="703263" y="1154113"/>
            <a:ext cx="5543550" cy="311785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miter lim="800000"/>
            <a:headEnd len="sm" w="sm" type="none"/>
            <a:tailEnd len="sm" w="sm" type="none"/>
          </a:ln>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4" name="Shape 94"/>
        <p:cNvGrpSpPr/>
        <p:nvPr/>
      </p:nvGrpSpPr>
      <p:grpSpPr>
        <a:xfrm>
          <a:off x="0" y="0"/>
          <a:ext cx="0" cy="0"/>
          <a:chOff x="0" y="0"/>
          <a:chExt cx="0" cy="0"/>
        </a:xfrm>
      </p:grpSpPr>
      <p:sp>
        <p:nvSpPr>
          <p:cNvPr id="95" name="Google Shape;95;p3:notes"/>
          <p:cNvSpPr txBox="1"/>
          <p:nvPr>
            <p:ph idx="1" type="body"/>
          </p:nvPr>
        </p:nvSpPr>
        <p:spPr>
          <a:xfrm>
            <a:off x="695008" y="4444861"/>
            <a:ext cx="5560060" cy="3636705"/>
          </a:xfrm>
          <a:prstGeom prst="rect">
            <a:avLst/>
          </a:prstGeom>
          <a:noFill/>
          <a:ln>
            <a:noFill/>
          </a:ln>
        </p:spPr>
        <p:txBody>
          <a:bodyPr anchorCtr="0" anchor="t" bIns="46225" lIns="92475" spcFirstLastPara="1" rIns="92475" wrap="square" tIns="46225">
            <a:noAutofit/>
          </a:bodyPr>
          <a:lstStyle/>
          <a:p>
            <a:pPr indent="0" lvl="0" marL="0" rtl="0" algn="l">
              <a:lnSpc>
                <a:spcPct val="100000"/>
              </a:lnSpc>
              <a:spcBef>
                <a:spcPts val="0"/>
              </a:spcBef>
              <a:spcAft>
                <a:spcPts val="0"/>
              </a:spcAft>
              <a:buSzPts val="1400"/>
              <a:buNone/>
            </a:pPr>
            <a:r>
              <a:t/>
            </a:r>
            <a:endParaRPr/>
          </a:p>
        </p:txBody>
      </p:sp>
      <p:sp>
        <p:nvSpPr>
          <p:cNvPr id="96" name="Google Shape;96;p3:notes"/>
          <p:cNvSpPr/>
          <p:nvPr>
            <p:ph idx="2" type="sldImg"/>
          </p:nvPr>
        </p:nvSpPr>
        <p:spPr>
          <a:xfrm>
            <a:off x="703263" y="1154113"/>
            <a:ext cx="5543550" cy="311785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miter lim="800000"/>
            <a:headEnd len="sm" w="sm" type="none"/>
            <a:tailEnd len="sm" w="sm" type="none"/>
          </a:ln>
        </p:spPr>
      </p:sp>
    </p:spTree>
  </p:cSld>
  <p:clrMapOvr>
    <a:masterClrMapping/>
  </p:clrMapOvr>
</p:notes>
</file>

<file path=ppt/notesSlides/notesSlide3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44" name="Shape 344"/>
        <p:cNvGrpSpPr/>
        <p:nvPr/>
      </p:nvGrpSpPr>
      <p:grpSpPr>
        <a:xfrm>
          <a:off x="0" y="0"/>
          <a:ext cx="0" cy="0"/>
          <a:chOff x="0" y="0"/>
          <a:chExt cx="0" cy="0"/>
        </a:xfrm>
      </p:grpSpPr>
      <p:sp>
        <p:nvSpPr>
          <p:cNvPr id="345" name="Google Shape;345;p44:notes"/>
          <p:cNvSpPr txBox="1"/>
          <p:nvPr>
            <p:ph idx="1" type="body"/>
          </p:nvPr>
        </p:nvSpPr>
        <p:spPr>
          <a:xfrm>
            <a:off x="695008" y="4444861"/>
            <a:ext cx="5560060" cy="3636705"/>
          </a:xfrm>
          <a:prstGeom prst="rect">
            <a:avLst/>
          </a:prstGeom>
          <a:noFill/>
          <a:ln>
            <a:noFill/>
          </a:ln>
        </p:spPr>
        <p:txBody>
          <a:bodyPr anchorCtr="0" anchor="t" bIns="46225" lIns="92475" spcFirstLastPara="1" rIns="92475" wrap="square" tIns="46225">
            <a:noAutofit/>
          </a:bodyPr>
          <a:lstStyle/>
          <a:p>
            <a:pPr indent="0" lvl="0" marL="0" rtl="0" algn="l">
              <a:lnSpc>
                <a:spcPct val="100000"/>
              </a:lnSpc>
              <a:spcBef>
                <a:spcPts val="0"/>
              </a:spcBef>
              <a:spcAft>
                <a:spcPts val="0"/>
              </a:spcAft>
              <a:buSzPts val="1400"/>
              <a:buNone/>
            </a:pPr>
            <a:r>
              <a:t/>
            </a:r>
            <a:endParaRPr/>
          </a:p>
        </p:txBody>
      </p:sp>
      <p:sp>
        <p:nvSpPr>
          <p:cNvPr id="346" name="Google Shape;346;p44:notes"/>
          <p:cNvSpPr/>
          <p:nvPr>
            <p:ph idx="2" type="sldImg"/>
          </p:nvPr>
        </p:nvSpPr>
        <p:spPr>
          <a:xfrm>
            <a:off x="703263" y="1154113"/>
            <a:ext cx="5543550" cy="311785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miter lim="800000"/>
            <a:headEnd len="sm" w="sm" type="none"/>
            <a:tailEnd len="sm" w="sm" type="none"/>
          </a:ln>
        </p:spPr>
      </p:sp>
    </p:spTree>
  </p:cSld>
  <p:clrMapOvr>
    <a:masterClrMapping/>
  </p:clrMapOvr>
</p:notes>
</file>

<file path=ppt/notesSlides/notesSlide3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54" name="Shape 354"/>
        <p:cNvGrpSpPr/>
        <p:nvPr/>
      </p:nvGrpSpPr>
      <p:grpSpPr>
        <a:xfrm>
          <a:off x="0" y="0"/>
          <a:ext cx="0" cy="0"/>
          <a:chOff x="0" y="0"/>
          <a:chExt cx="0" cy="0"/>
        </a:xfrm>
      </p:grpSpPr>
      <p:sp>
        <p:nvSpPr>
          <p:cNvPr id="355" name="Google Shape;355;p45:notes"/>
          <p:cNvSpPr txBox="1"/>
          <p:nvPr>
            <p:ph idx="1" type="body"/>
          </p:nvPr>
        </p:nvSpPr>
        <p:spPr>
          <a:xfrm>
            <a:off x="695008" y="4444861"/>
            <a:ext cx="5560060" cy="3636705"/>
          </a:xfrm>
          <a:prstGeom prst="rect">
            <a:avLst/>
          </a:prstGeom>
          <a:noFill/>
          <a:ln>
            <a:noFill/>
          </a:ln>
        </p:spPr>
        <p:txBody>
          <a:bodyPr anchorCtr="0" anchor="t" bIns="46225" lIns="92475" spcFirstLastPara="1" rIns="92475" wrap="square" tIns="46225">
            <a:noAutofit/>
          </a:bodyPr>
          <a:lstStyle/>
          <a:p>
            <a:pPr indent="0" lvl="0" marL="0" rtl="0" algn="l">
              <a:lnSpc>
                <a:spcPct val="100000"/>
              </a:lnSpc>
              <a:spcBef>
                <a:spcPts val="0"/>
              </a:spcBef>
              <a:spcAft>
                <a:spcPts val="0"/>
              </a:spcAft>
              <a:buSzPts val="1400"/>
              <a:buNone/>
            </a:pPr>
            <a:r>
              <a:t/>
            </a:r>
            <a:endParaRPr/>
          </a:p>
        </p:txBody>
      </p:sp>
      <p:sp>
        <p:nvSpPr>
          <p:cNvPr id="356" name="Google Shape;356;p45:notes"/>
          <p:cNvSpPr/>
          <p:nvPr>
            <p:ph idx="2" type="sldImg"/>
          </p:nvPr>
        </p:nvSpPr>
        <p:spPr>
          <a:xfrm>
            <a:off x="703263" y="1154113"/>
            <a:ext cx="5543550" cy="311785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miter lim="800000"/>
            <a:headEnd len="sm" w="sm" type="none"/>
            <a:tailEnd len="sm" w="sm" type="none"/>
          </a:ln>
        </p:spPr>
      </p:sp>
    </p:spTree>
  </p:cSld>
  <p:clrMapOvr>
    <a:masterClrMapping/>
  </p:clrMapOvr>
</p:notes>
</file>

<file path=ppt/notesSlides/notesSlide3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64" name="Shape 364"/>
        <p:cNvGrpSpPr/>
        <p:nvPr/>
      </p:nvGrpSpPr>
      <p:grpSpPr>
        <a:xfrm>
          <a:off x="0" y="0"/>
          <a:ext cx="0" cy="0"/>
          <a:chOff x="0" y="0"/>
          <a:chExt cx="0" cy="0"/>
        </a:xfrm>
      </p:grpSpPr>
      <p:sp>
        <p:nvSpPr>
          <p:cNvPr id="365" name="Google Shape;365;p46:notes"/>
          <p:cNvSpPr txBox="1"/>
          <p:nvPr>
            <p:ph idx="1" type="body"/>
          </p:nvPr>
        </p:nvSpPr>
        <p:spPr>
          <a:xfrm>
            <a:off x="695008" y="4444861"/>
            <a:ext cx="5560060" cy="3636705"/>
          </a:xfrm>
          <a:prstGeom prst="rect">
            <a:avLst/>
          </a:prstGeom>
          <a:noFill/>
          <a:ln>
            <a:noFill/>
          </a:ln>
        </p:spPr>
        <p:txBody>
          <a:bodyPr anchorCtr="0" anchor="t" bIns="46225" lIns="92475" spcFirstLastPara="1" rIns="92475" wrap="square" tIns="46225">
            <a:noAutofit/>
          </a:bodyPr>
          <a:lstStyle/>
          <a:p>
            <a:pPr indent="0" lvl="0" marL="0" rtl="0" algn="l">
              <a:lnSpc>
                <a:spcPct val="100000"/>
              </a:lnSpc>
              <a:spcBef>
                <a:spcPts val="0"/>
              </a:spcBef>
              <a:spcAft>
                <a:spcPts val="0"/>
              </a:spcAft>
              <a:buSzPts val="1400"/>
              <a:buNone/>
            </a:pPr>
            <a:r>
              <a:t/>
            </a:r>
            <a:endParaRPr/>
          </a:p>
        </p:txBody>
      </p:sp>
      <p:sp>
        <p:nvSpPr>
          <p:cNvPr id="366" name="Google Shape;366;p46:notes"/>
          <p:cNvSpPr/>
          <p:nvPr>
            <p:ph idx="2" type="sldImg"/>
          </p:nvPr>
        </p:nvSpPr>
        <p:spPr>
          <a:xfrm>
            <a:off x="703263" y="1154113"/>
            <a:ext cx="5543550" cy="311785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miter lim="800000"/>
            <a:headEnd len="sm" w="sm" type="none"/>
            <a:tailEnd len="sm" w="sm" type="none"/>
          </a:ln>
        </p:spPr>
      </p:sp>
    </p:spTree>
  </p:cSld>
  <p:clrMapOvr>
    <a:masterClrMapping/>
  </p:clrMapOvr>
</p:notes>
</file>

<file path=ppt/notesSlides/notesSlide3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73" name="Shape 373"/>
        <p:cNvGrpSpPr/>
        <p:nvPr/>
      </p:nvGrpSpPr>
      <p:grpSpPr>
        <a:xfrm>
          <a:off x="0" y="0"/>
          <a:ext cx="0" cy="0"/>
          <a:chOff x="0" y="0"/>
          <a:chExt cx="0" cy="0"/>
        </a:xfrm>
      </p:grpSpPr>
      <p:sp>
        <p:nvSpPr>
          <p:cNvPr id="374" name="Google Shape;374;p47:notes"/>
          <p:cNvSpPr txBox="1"/>
          <p:nvPr>
            <p:ph idx="1" type="body"/>
          </p:nvPr>
        </p:nvSpPr>
        <p:spPr>
          <a:xfrm>
            <a:off x="695008" y="4444861"/>
            <a:ext cx="5560060" cy="3636705"/>
          </a:xfrm>
          <a:prstGeom prst="rect">
            <a:avLst/>
          </a:prstGeom>
        </p:spPr>
        <p:txBody>
          <a:bodyPr anchorCtr="0" anchor="t" bIns="46225" lIns="92475" spcFirstLastPara="1" rIns="92475" wrap="square" tIns="46225">
            <a:noAutofit/>
          </a:bodyPr>
          <a:lstStyle/>
          <a:p>
            <a:pPr indent="0" lvl="0" marL="0" rtl="0" algn="l">
              <a:spcBef>
                <a:spcPts val="0"/>
              </a:spcBef>
              <a:spcAft>
                <a:spcPts val="0"/>
              </a:spcAft>
              <a:buNone/>
            </a:pPr>
            <a:r>
              <a:t/>
            </a:r>
            <a:endParaRPr/>
          </a:p>
        </p:txBody>
      </p:sp>
      <p:sp>
        <p:nvSpPr>
          <p:cNvPr id="375" name="Google Shape;375;p47:notes"/>
          <p:cNvSpPr/>
          <p:nvPr>
            <p:ph idx="2" type="sldImg"/>
          </p:nvPr>
        </p:nvSpPr>
        <p:spPr>
          <a:xfrm>
            <a:off x="703263" y="1154113"/>
            <a:ext cx="5543550" cy="31178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79" name="Shape 379"/>
        <p:cNvGrpSpPr/>
        <p:nvPr/>
      </p:nvGrpSpPr>
      <p:grpSpPr>
        <a:xfrm>
          <a:off x="0" y="0"/>
          <a:ext cx="0" cy="0"/>
          <a:chOff x="0" y="0"/>
          <a:chExt cx="0" cy="0"/>
        </a:xfrm>
      </p:grpSpPr>
      <p:sp>
        <p:nvSpPr>
          <p:cNvPr id="380" name="Google Shape;380;p48:notes"/>
          <p:cNvSpPr txBox="1"/>
          <p:nvPr>
            <p:ph idx="1" type="body"/>
          </p:nvPr>
        </p:nvSpPr>
        <p:spPr>
          <a:xfrm>
            <a:off x="695008" y="4444861"/>
            <a:ext cx="5560060" cy="3636705"/>
          </a:xfrm>
          <a:prstGeom prst="rect">
            <a:avLst/>
          </a:prstGeom>
        </p:spPr>
        <p:txBody>
          <a:bodyPr anchorCtr="0" anchor="t" bIns="46225" lIns="92475" spcFirstLastPara="1" rIns="92475" wrap="square" tIns="46225">
            <a:noAutofit/>
          </a:bodyPr>
          <a:lstStyle/>
          <a:p>
            <a:pPr indent="0" lvl="0" marL="0" rtl="0" algn="l">
              <a:spcBef>
                <a:spcPts val="0"/>
              </a:spcBef>
              <a:spcAft>
                <a:spcPts val="0"/>
              </a:spcAft>
              <a:buNone/>
            </a:pPr>
            <a:r>
              <a:t/>
            </a:r>
            <a:endParaRPr/>
          </a:p>
        </p:txBody>
      </p:sp>
      <p:sp>
        <p:nvSpPr>
          <p:cNvPr id="381" name="Google Shape;381;p48:notes"/>
          <p:cNvSpPr/>
          <p:nvPr>
            <p:ph idx="2" type="sldImg"/>
          </p:nvPr>
        </p:nvSpPr>
        <p:spPr>
          <a:xfrm>
            <a:off x="703263" y="1154113"/>
            <a:ext cx="5543550" cy="31178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85" name="Shape 385"/>
        <p:cNvGrpSpPr/>
        <p:nvPr/>
      </p:nvGrpSpPr>
      <p:grpSpPr>
        <a:xfrm>
          <a:off x="0" y="0"/>
          <a:ext cx="0" cy="0"/>
          <a:chOff x="0" y="0"/>
          <a:chExt cx="0" cy="0"/>
        </a:xfrm>
      </p:grpSpPr>
      <p:sp>
        <p:nvSpPr>
          <p:cNvPr id="386" name="Google Shape;386;p49:notes"/>
          <p:cNvSpPr txBox="1"/>
          <p:nvPr>
            <p:ph idx="1" type="body"/>
          </p:nvPr>
        </p:nvSpPr>
        <p:spPr>
          <a:xfrm>
            <a:off x="695008" y="4444861"/>
            <a:ext cx="5560060" cy="3636705"/>
          </a:xfrm>
          <a:prstGeom prst="rect">
            <a:avLst/>
          </a:prstGeom>
        </p:spPr>
        <p:txBody>
          <a:bodyPr anchorCtr="0" anchor="t" bIns="46225" lIns="92475" spcFirstLastPara="1" rIns="92475" wrap="square" tIns="46225">
            <a:noAutofit/>
          </a:bodyPr>
          <a:lstStyle/>
          <a:p>
            <a:pPr indent="0" lvl="0" marL="0" rtl="0" algn="l">
              <a:spcBef>
                <a:spcPts val="0"/>
              </a:spcBef>
              <a:spcAft>
                <a:spcPts val="0"/>
              </a:spcAft>
              <a:buNone/>
            </a:pPr>
            <a:r>
              <a:t/>
            </a:r>
            <a:endParaRPr/>
          </a:p>
        </p:txBody>
      </p:sp>
      <p:sp>
        <p:nvSpPr>
          <p:cNvPr id="387" name="Google Shape;387;p49:notes"/>
          <p:cNvSpPr/>
          <p:nvPr>
            <p:ph idx="2" type="sldImg"/>
          </p:nvPr>
        </p:nvSpPr>
        <p:spPr>
          <a:xfrm>
            <a:off x="703263" y="1154113"/>
            <a:ext cx="5543550" cy="31178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91" name="Shape 391"/>
        <p:cNvGrpSpPr/>
        <p:nvPr/>
      </p:nvGrpSpPr>
      <p:grpSpPr>
        <a:xfrm>
          <a:off x="0" y="0"/>
          <a:ext cx="0" cy="0"/>
          <a:chOff x="0" y="0"/>
          <a:chExt cx="0" cy="0"/>
        </a:xfrm>
      </p:grpSpPr>
      <p:sp>
        <p:nvSpPr>
          <p:cNvPr id="392" name="Google Shape;392;p50:notes"/>
          <p:cNvSpPr txBox="1"/>
          <p:nvPr>
            <p:ph idx="1" type="body"/>
          </p:nvPr>
        </p:nvSpPr>
        <p:spPr>
          <a:xfrm>
            <a:off x="695008" y="4444861"/>
            <a:ext cx="5560060" cy="3636705"/>
          </a:xfrm>
          <a:prstGeom prst="rect">
            <a:avLst/>
          </a:prstGeom>
        </p:spPr>
        <p:txBody>
          <a:bodyPr anchorCtr="0" anchor="t" bIns="46225" lIns="92475" spcFirstLastPara="1" rIns="92475" wrap="square" tIns="46225">
            <a:noAutofit/>
          </a:bodyPr>
          <a:lstStyle/>
          <a:p>
            <a:pPr indent="0" lvl="0" marL="0" rtl="0" algn="l">
              <a:spcBef>
                <a:spcPts val="0"/>
              </a:spcBef>
              <a:spcAft>
                <a:spcPts val="0"/>
              </a:spcAft>
              <a:buNone/>
            </a:pPr>
            <a:r>
              <a:t/>
            </a:r>
            <a:endParaRPr/>
          </a:p>
        </p:txBody>
      </p:sp>
      <p:sp>
        <p:nvSpPr>
          <p:cNvPr id="393" name="Google Shape;393;p50:notes"/>
          <p:cNvSpPr/>
          <p:nvPr>
            <p:ph idx="2" type="sldImg"/>
          </p:nvPr>
        </p:nvSpPr>
        <p:spPr>
          <a:xfrm>
            <a:off x="703263" y="1154113"/>
            <a:ext cx="5543550" cy="31178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97" name="Shape 397"/>
        <p:cNvGrpSpPr/>
        <p:nvPr/>
      </p:nvGrpSpPr>
      <p:grpSpPr>
        <a:xfrm>
          <a:off x="0" y="0"/>
          <a:ext cx="0" cy="0"/>
          <a:chOff x="0" y="0"/>
          <a:chExt cx="0" cy="0"/>
        </a:xfrm>
      </p:grpSpPr>
      <p:sp>
        <p:nvSpPr>
          <p:cNvPr id="398" name="Google Shape;398;p51:notes"/>
          <p:cNvSpPr txBox="1"/>
          <p:nvPr>
            <p:ph idx="1" type="body"/>
          </p:nvPr>
        </p:nvSpPr>
        <p:spPr>
          <a:xfrm>
            <a:off x="695008" y="4444861"/>
            <a:ext cx="5560060" cy="3636705"/>
          </a:xfrm>
          <a:prstGeom prst="rect">
            <a:avLst/>
          </a:prstGeom>
        </p:spPr>
        <p:txBody>
          <a:bodyPr anchorCtr="0" anchor="t" bIns="46225" lIns="92475" spcFirstLastPara="1" rIns="92475" wrap="square" tIns="46225">
            <a:noAutofit/>
          </a:bodyPr>
          <a:lstStyle/>
          <a:p>
            <a:pPr indent="0" lvl="0" marL="0" rtl="0" algn="l">
              <a:spcBef>
                <a:spcPts val="0"/>
              </a:spcBef>
              <a:spcAft>
                <a:spcPts val="0"/>
              </a:spcAft>
              <a:buNone/>
            </a:pPr>
            <a:r>
              <a:t/>
            </a:r>
            <a:endParaRPr/>
          </a:p>
        </p:txBody>
      </p:sp>
      <p:sp>
        <p:nvSpPr>
          <p:cNvPr id="399" name="Google Shape;399;p51:notes"/>
          <p:cNvSpPr/>
          <p:nvPr>
            <p:ph idx="2" type="sldImg"/>
          </p:nvPr>
        </p:nvSpPr>
        <p:spPr>
          <a:xfrm>
            <a:off x="703263" y="1154113"/>
            <a:ext cx="5543550" cy="31178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03" name="Shape 403"/>
        <p:cNvGrpSpPr/>
        <p:nvPr/>
      </p:nvGrpSpPr>
      <p:grpSpPr>
        <a:xfrm>
          <a:off x="0" y="0"/>
          <a:ext cx="0" cy="0"/>
          <a:chOff x="0" y="0"/>
          <a:chExt cx="0" cy="0"/>
        </a:xfrm>
      </p:grpSpPr>
      <p:sp>
        <p:nvSpPr>
          <p:cNvPr id="404" name="Google Shape;404;p52:notes"/>
          <p:cNvSpPr txBox="1"/>
          <p:nvPr>
            <p:ph idx="1" type="body"/>
          </p:nvPr>
        </p:nvSpPr>
        <p:spPr>
          <a:xfrm>
            <a:off x="695008" y="4444861"/>
            <a:ext cx="5560060" cy="3636705"/>
          </a:xfrm>
          <a:prstGeom prst="rect">
            <a:avLst/>
          </a:prstGeom>
          <a:noFill/>
          <a:ln>
            <a:noFill/>
          </a:ln>
        </p:spPr>
        <p:txBody>
          <a:bodyPr anchorCtr="0" anchor="t" bIns="46225" lIns="92475" spcFirstLastPara="1" rIns="92475" wrap="square" tIns="46225">
            <a:noAutofit/>
          </a:bodyPr>
          <a:lstStyle/>
          <a:p>
            <a:pPr indent="0" lvl="0" marL="0" rtl="0" algn="l">
              <a:lnSpc>
                <a:spcPct val="100000"/>
              </a:lnSpc>
              <a:spcBef>
                <a:spcPts val="0"/>
              </a:spcBef>
              <a:spcAft>
                <a:spcPts val="0"/>
              </a:spcAft>
              <a:buSzPts val="1400"/>
              <a:buNone/>
            </a:pPr>
            <a:r>
              <a:t/>
            </a:r>
            <a:endParaRPr/>
          </a:p>
        </p:txBody>
      </p:sp>
      <p:sp>
        <p:nvSpPr>
          <p:cNvPr id="405" name="Google Shape;405;p52:notes"/>
          <p:cNvSpPr/>
          <p:nvPr>
            <p:ph idx="2" type="sldImg"/>
          </p:nvPr>
        </p:nvSpPr>
        <p:spPr>
          <a:xfrm>
            <a:off x="703263" y="1154113"/>
            <a:ext cx="5543550" cy="311785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miter lim="800000"/>
            <a:headEnd len="sm" w="sm" type="none"/>
            <a:tailEnd len="sm" w="sm" type="none"/>
          </a:ln>
        </p:spPr>
      </p:sp>
    </p:spTree>
  </p:cSld>
  <p:clrMapOvr>
    <a:masterClrMapping/>
  </p:clrMapOvr>
</p:notes>
</file>

<file path=ppt/notesSlides/notesSlide3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11" name="Shape 411"/>
        <p:cNvGrpSpPr/>
        <p:nvPr/>
      </p:nvGrpSpPr>
      <p:grpSpPr>
        <a:xfrm>
          <a:off x="0" y="0"/>
          <a:ext cx="0" cy="0"/>
          <a:chOff x="0" y="0"/>
          <a:chExt cx="0" cy="0"/>
        </a:xfrm>
      </p:grpSpPr>
      <p:sp>
        <p:nvSpPr>
          <p:cNvPr id="412" name="Google Shape;412;p53:notes"/>
          <p:cNvSpPr txBox="1"/>
          <p:nvPr>
            <p:ph idx="1" type="body"/>
          </p:nvPr>
        </p:nvSpPr>
        <p:spPr>
          <a:xfrm>
            <a:off x="695008" y="4444861"/>
            <a:ext cx="5560060" cy="3636705"/>
          </a:xfrm>
          <a:prstGeom prst="rect">
            <a:avLst/>
          </a:prstGeom>
          <a:noFill/>
          <a:ln>
            <a:noFill/>
          </a:ln>
        </p:spPr>
        <p:txBody>
          <a:bodyPr anchorCtr="0" anchor="t" bIns="46225" lIns="92475" spcFirstLastPara="1" rIns="92475" wrap="square" tIns="46225">
            <a:noAutofit/>
          </a:bodyPr>
          <a:lstStyle/>
          <a:p>
            <a:pPr indent="0" lvl="0" marL="0" rtl="0" algn="l">
              <a:lnSpc>
                <a:spcPct val="100000"/>
              </a:lnSpc>
              <a:spcBef>
                <a:spcPts val="0"/>
              </a:spcBef>
              <a:spcAft>
                <a:spcPts val="0"/>
              </a:spcAft>
              <a:buSzPts val="1400"/>
              <a:buNone/>
            </a:pPr>
            <a:r>
              <a:t/>
            </a:r>
            <a:endParaRPr/>
          </a:p>
        </p:txBody>
      </p:sp>
      <p:sp>
        <p:nvSpPr>
          <p:cNvPr id="413" name="Google Shape;413;p53:notes"/>
          <p:cNvSpPr/>
          <p:nvPr>
            <p:ph idx="2" type="sldImg"/>
          </p:nvPr>
        </p:nvSpPr>
        <p:spPr>
          <a:xfrm>
            <a:off x="703263" y="1154113"/>
            <a:ext cx="5543550" cy="311785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miter lim="800000"/>
            <a:headEnd len="sm" w="sm" type="none"/>
            <a:tailEnd len="sm" w="sm" type="none"/>
          </a:ln>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3" name="Shape 103"/>
        <p:cNvGrpSpPr/>
        <p:nvPr/>
      </p:nvGrpSpPr>
      <p:grpSpPr>
        <a:xfrm>
          <a:off x="0" y="0"/>
          <a:ext cx="0" cy="0"/>
          <a:chOff x="0" y="0"/>
          <a:chExt cx="0" cy="0"/>
        </a:xfrm>
      </p:grpSpPr>
      <p:sp>
        <p:nvSpPr>
          <p:cNvPr id="104" name="Google Shape;104;p4:notes"/>
          <p:cNvSpPr txBox="1"/>
          <p:nvPr>
            <p:ph idx="1" type="body"/>
          </p:nvPr>
        </p:nvSpPr>
        <p:spPr>
          <a:xfrm>
            <a:off x="695008" y="4444861"/>
            <a:ext cx="5560060" cy="3636705"/>
          </a:xfrm>
          <a:prstGeom prst="rect">
            <a:avLst/>
          </a:prstGeom>
          <a:noFill/>
          <a:ln>
            <a:noFill/>
          </a:ln>
        </p:spPr>
        <p:txBody>
          <a:bodyPr anchorCtr="0" anchor="t" bIns="46225" lIns="92475" spcFirstLastPara="1" rIns="92475" wrap="square" tIns="46225">
            <a:noAutofit/>
          </a:bodyPr>
          <a:lstStyle/>
          <a:p>
            <a:pPr indent="0" lvl="0" marL="0" rtl="0" algn="l">
              <a:lnSpc>
                <a:spcPct val="100000"/>
              </a:lnSpc>
              <a:spcBef>
                <a:spcPts val="0"/>
              </a:spcBef>
              <a:spcAft>
                <a:spcPts val="0"/>
              </a:spcAft>
              <a:buSzPts val="1400"/>
              <a:buNone/>
            </a:pPr>
            <a:r>
              <a:t/>
            </a:r>
            <a:endParaRPr/>
          </a:p>
        </p:txBody>
      </p:sp>
      <p:sp>
        <p:nvSpPr>
          <p:cNvPr id="105" name="Google Shape;105;p4:notes"/>
          <p:cNvSpPr/>
          <p:nvPr>
            <p:ph idx="2" type="sldImg"/>
          </p:nvPr>
        </p:nvSpPr>
        <p:spPr>
          <a:xfrm>
            <a:off x="703263" y="1154113"/>
            <a:ext cx="5543550" cy="311785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miter lim="800000"/>
            <a:headEnd len="sm" w="sm" type="none"/>
            <a:tailEnd len="sm" w="sm" type="none"/>
          </a:ln>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2" name="Shape 112"/>
        <p:cNvGrpSpPr/>
        <p:nvPr/>
      </p:nvGrpSpPr>
      <p:grpSpPr>
        <a:xfrm>
          <a:off x="0" y="0"/>
          <a:ext cx="0" cy="0"/>
          <a:chOff x="0" y="0"/>
          <a:chExt cx="0" cy="0"/>
        </a:xfrm>
      </p:grpSpPr>
      <p:sp>
        <p:nvSpPr>
          <p:cNvPr id="113" name="Google Shape;113;p5:notes"/>
          <p:cNvSpPr txBox="1"/>
          <p:nvPr>
            <p:ph idx="1" type="body"/>
          </p:nvPr>
        </p:nvSpPr>
        <p:spPr>
          <a:xfrm>
            <a:off x="695008" y="4444861"/>
            <a:ext cx="5560060" cy="3636705"/>
          </a:xfrm>
          <a:prstGeom prst="rect">
            <a:avLst/>
          </a:prstGeom>
          <a:noFill/>
          <a:ln>
            <a:noFill/>
          </a:ln>
        </p:spPr>
        <p:txBody>
          <a:bodyPr anchorCtr="0" anchor="t" bIns="46225" lIns="92475" spcFirstLastPara="1" rIns="92475" wrap="square" tIns="46225">
            <a:noAutofit/>
          </a:bodyPr>
          <a:lstStyle/>
          <a:p>
            <a:pPr indent="0" lvl="0" marL="0" rtl="0" algn="l">
              <a:lnSpc>
                <a:spcPct val="100000"/>
              </a:lnSpc>
              <a:spcBef>
                <a:spcPts val="0"/>
              </a:spcBef>
              <a:spcAft>
                <a:spcPts val="0"/>
              </a:spcAft>
              <a:buSzPts val="1400"/>
              <a:buNone/>
            </a:pPr>
            <a:r>
              <a:t/>
            </a:r>
            <a:endParaRPr/>
          </a:p>
        </p:txBody>
      </p:sp>
      <p:sp>
        <p:nvSpPr>
          <p:cNvPr id="114" name="Google Shape;114;p5:notes"/>
          <p:cNvSpPr/>
          <p:nvPr>
            <p:ph idx="2" type="sldImg"/>
          </p:nvPr>
        </p:nvSpPr>
        <p:spPr>
          <a:xfrm>
            <a:off x="703263" y="1154113"/>
            <a:ext cx="5543550" cy="311785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miter lim="800000"/>
            <a:headEnd len="sm" w="sm" type="none"/>
            <a:tailEnd len="sm" w="sm" type="none"/>
          </a:ln>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1" name="Shape 121"/>
        <p:cNvGrpSpPr/>
        <p:nvPr/>
      </p:nvGrpSpPr>
      <p:grpSpPr>
        <a:xfrm>
          <a:off x="0" y="0"/>
          <a:ext cx="0" cy="0"/>
          <a:chOff x="0" y="0"/>
          <a:chExt cx="0" cy="0"/>
        </a:xfrm>
      </p:grpSpPr>
      <p:sp>
        <p:nvSpPr>
          <p:cNvPr id="122" name="Google Shape;122;p6:notes"/>
          <p:cNvSpPr txBox="1"/>
          <p:nvPr>
            <p:ph idx="1" type="body"/>
          </p:nvPr>
        </p:nvSpPr>
        <p:spPr>
          <a:xfrm>
            <a:off x="695008" y="4444861"/>
            <a:ext cx="5560060" cy="3636705"/>
          </a:xfrm>
          <a:prstGeom prst="rect">
            <a:avLst/>
          </a:prstGeom>
          <a:noFill/>
          <a:ln>
            <a:noFill/>
          </a:ln>
        </p:spPr>
        <p:txBody>
          <a:bodyPr anchorCtr="0" anchor="t" bIns="46225" lIns="92475" spcFirstLastPara="1" rIns="92475" wrap="square" tIns="46225">
            <a:noAutofit/>
          </a:bodyPr>
          <a:lstStyle/>
          <a:p>
            <a:pPr indent="0" lvl="0" marL="0" rtl="0" algn="l">
              <a:lnSpc>
                <a:spcPct val="100000"/>
              </a:lnSpc>
              <a:spcBef>
                <a:spcPts val="0"/>
              </a:spcBef>
              <a:spcAft>
                <a:spcPts val="0"/>
              </a:spcAft>
              <a:buSzPts val="1400"/>
              <a:buNone/>
            </a:pPr>
            <a:r>
              <a:t/>
            </a:r>
            <a:endParaRPr/>
          </a:p>
        </p:txBody>
      </p:sp>
      <p:sp>
        <p:nvSpPr>
          <p:cNvPr id="123" name="Google Shape;123;p6:notes"/>
          <p:cNvSpPr/>
          <p:nvPr>
            <p:ph idx="2" type="sldImg"/>
          </p:nvPr>
        </p:nvSpPr>
        <p:spPr>
          <a:xfrm>
            <a:off x="703263" y="1154113"/>
            <a:ext cx="5543550" cy="311785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miter lim="800000"/>
            <a:headEnd len="sm" w="sm" type="none"/>
            <a:tailEnd len="sm" w="sm" type="none"/>
          </a:ln>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0" name="Shape 130"/>
        <p:cNvGrpSpPr/>
        <p:nvPr/>
      </p:nvGrpSpPr>
      <p:grpSpPr>
        <a:xfrm>
          <a:off x="0" y="0"/>
          <a:ext cx="0" cy="0"/>
          <a:chOff x="0" y="0"/>
          <a:chExt cx="0" cy="0"/>
        </a:xfrm>
      </p:grpSpPr>
      <p:sp>
        <p:nvSpPr>
          <p:cNvPr id="131" name="Google Shape;131;p23:notes"/>
          <p:cNvSpPr txBox="1"/>
          <p:nvPr>
            <p:ph idx="1" type="body"/>
          </p:nvPr>
        </p:nvSpPr>
        <p:spPr>
          <a:xfrm>
            <a:off x="695008" y="4444861"/>
            <a:ext cx="5560060" cy="3636705"/>
          </a:xfrm>
          <a:prstGeom prst="rect">
            <a:avLst/>
          </a:prstGeom>
        </p:spPr>
        <p:txBody>
          <a:bodyPr anchorCtr="0" anchor="t" bIns="46225" lIns="92475" spcFirstLastPara="1" rIns="92475" wrap="square" tIns="46225">
            <a:noAutofit/>
          </a:bodyPr>
          <a:lstStyle/>
          <a:p>
            <a:pPr indent="0" lvl="0" marL="0" rtl="0" algn="l">
              <a:spcBef>
                <a:spcPts val="0"/>
              </a:spcBef>
              <a:spcAft>
                <a:spcPts val="0"/>
              </a:spcAft>
              <a:buNone/>
            </a:pPr>
            <a:r>
              <a:t/>
            </a:r>
            <a:endParaRPr/>
          </a:p>
        </p:txBody>
      </p:sp>
      <p:sp>
        <p:nvSpPr>
          <p:cNvPr id="132" name="Google Shape;132;p23:notes"/>
          <p:cNvSpPr/>
          <p:nvPr>
            <p:ph idx="2" type="sldImg"/>
          </p:nvPr>
        </p:nvSpPr>
        <p:spPr>
          <a:xfrm>
            <a:off x="703263" y="1154113"/>
            <a:ext cx="5543550" cy="31178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6" name="Shape 136"/>
        <p:cNvGrpSpPr/>
        <p:nvPr/>
      </p:nvGrpSpPr>
      <p:grpSpPr>
        <a:xfrm>
          <a:off x="0" y="0"/>
          <a:ext cx="0" cy="0"/>
          <a:chOff x="0" y="0"/>
          <a:chExt cx="0" cy="0"/>
        </a:xfrm>
      </p:grpSpPr>
      <p:sp>
        <p:nvSpPr>
          <p:cNvPr id="137" name="Google Shape;137;p9:notes"/>
          <p:cNvSpPr txBox="1"/>
          <p:nvPr>
            <p:ph idx="1" type="body"/>
          </p:nvPr>
        </p:nvSpPr>
        <p:spPr>
          <a:xfrm>
            <a:off x="695008" y="4444861"/>
            <a:ext cx="5560060" cy="3636705"/>
          </a:xfrm>
          <a:prstGeom prst="rect">
            <a:avLst/>
          </a:prstGeom>
          <a:noFill/>
          <a:ln>
            <a:noFill/>
          </a:ln>
        </p:spPr>
        <p:txBody>
          <a:bodyPr anchorCtr="0" anchor="t" bIns="46225" lIns="92475" spcFirstLastPara="1" rIns="92475" wrap="square" tIns="46225">
            <a:noAutofit/>
          </a:bodyPr>
          <a:lstStyle/>
          <a:p>
            <a:pPr indent="0" lvl="0" marL="0" rtl="0" algn="l">
              <a:lnSpc>
                <a:spcPct val="100000"/>
              </a:lnSpc>
              <a:spcBef>
                <a:spcPts val="0"/>
              </a:spcBef>
              <a:spcAft>
                <a:spcPts val="0"/>
              </a:spcAft>
              <a:buSzPts val="1400"/>
              <a:buNone/>
            </a:pPr>
            <a:r>
              <a:t/>
            </a:r>
            <a:endParaRPr/>
          </a:p>
        </p:txBody>
      </p:sp>
      <p:sp>
        <p:nvSpPr>
          <p:cNvPr id="138" name="Google Shape;138;p9:notes"/>
          <p:cNvSpPr/>
          <p:nvPr>
            <p:ph idx="2" type="sldImg"/>
          </p:nvPr>
        </p:nvSpPr>
        <p:spPr>
          <a:xfrm>
            <a:off x="703263" y="1154113"/>
            <a:ext cx="5543550" cy="311785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miter lim="800000"/>
            <a:headEnd len="sm" w="sm" type="none"/>
            <a:tailEnd len="sm" w="sm" type="none"/>
          </a:ln>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6" name="Shape 146"/>
        <p:cNvGrpSpPr/>
        <p:nvPr/>
      </p:nvGrpSpPr>
      <p:grpSpPr>
        <a:xfrm>
          <a:off x="0" y="0"/>
          <a:ext cx="0" cy="0"/>
          <a:chOff x="0" y="0"/>
          <a:chExt cx="0" cy="0"/>
        </a:xfrm>
      </p:grpSpPr>
      <p:sp>
        <p:nvSpPr>
          <p:cNvPr id="147" name="Google Shape;147;p10:notes"/>
          <p:cNvSpPr txBox="1"/>
          <p:nvPr>
            <p:ph idx="1" type="body"/>
          </p:nvPr>
        </p:nvSpPr>
        <p:spPr>
          <a:xfrm>
            <a:off x="695008" y="4444861"/>
            <a:ext cx="5560060" cy="3636705"/>
          </a:xfrm>
          <a:prstGeom prst="rect">
            <a:avLst/>
          </a:prstGeom>
          <a:noFill/>
          <a:ln>
            <a:noFill/>
          </a:ln>
        </p:spPr>
        <p:txBody>
          <a:bodyPr anchorCtr="0" anchor="t" bIns="46225" lIns="92475" spcFirstLastPara="1" rIns="92475" wrap="square" tIns="46225">
            <a:noAutofit/>
          </a:bodyPr>
          <a:lstStyle/>
          <a:p>
            <a:pPr indent="0" lvl="0" marL="0" rtl="0" algn="l">
              <a:lnSpc>
                <a:spcPct val="100000"/>
              </a:lnSpc>
              <a:spcBef>
                <a:spcPts val="0"/>
              </a:spcBef>
              <a:spcAft>
                <a:spcPts val="0"/>
              </a:spcAft>
              <a:buSzPts val="1400"/>
              <a:buNone/>
            </a:pPr>
            <a:r>
              <a:t/>
            </a:r>
            <a:endParaRPr/>
          </a:p>
        </p:txBody>
      </p:sp>
      <p:sp>
        <p:nvSpPr>
          <p:cNvPr id="148" name="Google Shape;148;p10:notes"/>
          <p:cNvSpPr/>
          <p:nvPr>
            <p:ph idx="2" type="sldImg"/>
          </p:nvPr>
        </p:nvSpPr>
        <p:spPr>
          <a:xfrm>
            <a:off x="703263" y="1154113"/>
            <a:ext cx="5543550" cy="311785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miter lim="800000"/>
            <a:headEnd len="sm" w="sm" type="none"/>
            <a:tailEnd len="sm" w="sm" type="none"/>
          </a:ln>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15" name="Shape 15"/>
        <p:cNvGrpSpPr/>
        <p:nvPr/>
      </p:nvGrpSpPr>
      <p:grpSpPr>
        <a:xfrm>
          <a:off x="0" y="0"/>
          <a:ext cx="0" cy="0"/>
          <a:chOff x="0" y="0"/>
          <a:chExt cx="0" cy="0"/>
        </a:xfrm>
      </p:grpSpPr>
      <p:sp>
        <p:nvSpPr>
          <p:cNvPr id="16" name="Google Shape;16;p13"/>
          <p:cNvSpPr txBox="1"/>
          <p:nvPr>
            <p:ph type="title"/>
          </p:nvPr>
        </p:nvSpPr>
        <p:spPr>
          <a:xfrm>
            <a:off x="838200" y="365125"/>
            <a:ext cx="10515600" cy="1325562"/>
          </a:xfrm>
          <a:prstGeom prst="rect">
            <a:avLst/>
          </a:prstGeom>
          <a:noFill/>
          <a:ln>
            <a:noFill/>
          </a:ln>
        </p:spPr>
        <p:txBody>
          <a:bodyPr anchorCtr="0" anchor="ctr" bIns="45700" lIns="91425" spcFirstLastPara="1" rIns="91425" wrap="square" tIns="45700">
            <a:noAutofit/>
          </a:bodyPr>
          <a:lstStyle>
            <a:lvl1pPr lvl="0" algn="l">
              <a:lnSpc>
                <a:spcPct val="90000"/>
              </a:lnSpc>
              <a:spcBef>
                <a:spcPts val="0"/>
              </a:spcBef>
              <a:spcAft>
                <a:spcPts val="0"/>
              </a:spcAft>
              <a:buSzPts val="1400"/>
              <a:buNone/>
              <a:defRPr/>
            </a:lvl1pPr>
            <a:lvl2pPr lvl="1" algn="l">
              <a:lnSpc>
                <a:spcPct val="90000"/>
              </a:lnSpc>
              <a:spcBef>
                <a:spcPts val="0"/>
              </a:spcBef>
              <a:spcAft>
                <a:spcPts val="0"/>
              </a:spcAft>
              <a:buSzPts val="1400"/>
              <a:buNone/>
              <a:defRPr/>
            </a:lvl2pPr>
            <a:lvl3pPr lvl="2" algn="l">
              <a:lnSpc>
                <a:spcPct val="90000"/>
              </a:lnSpc>
              <a:spcBef>
                <a:spcPts val="0"/>
              </a:spcBef>
              <a:spcAft>
                <a:spcPts val="0"/>
              </a:spcAft>
              <a:buSzPts val="1400"/>
              <a:buNone/>
              <a:defRPr/>
            </a:lvl3pPr>
            <a:lvl4pPr lvl="3" algn="l">
              <a:lnSpc>
                <a:spcPct val="90000"/>
              </a:lnSpc>
              <a:spcBef>
                <a:spcPts val="0"/>
              </a:spcBef>
              <a:spcAft>
                <a:spcPts val="0"/>
              </a:spcAft>
              <a:buSzPts val="1400"/>
              <a:buNone/>
              <a:defRPr/>
            </a:lvl4pPr>
            <a:lvl5pPr lvl="4" algn="l">
              <a:lnSpc>
                <a:spcPct val="90000"/>
              </a:lnSpc>
              <a:spcBef>
                <a:spcPts val="0"/>
              </a:spcBef>
              <a:spcAft>
                <a:spcPts val="0"/>
              </a:spcAft>
              <a:buSzPts val="1400"/>
              <a:buNone/>
              <a:defRPr/>
            </a:lvl5pPr>
            <a:lvl6pPr lvl="5" algn="l">
              <a:lnSpc>
                <a:spcPct val="90000"/>
              </a:lnSpc>
              <a:spcBef>
                <a:spcPts val="0"/>
              </a:spcBef>
              <a:spcAft>
                <a:spcPts val="0"/>
              </a:spcAft>
              <a:buSzPts val="1400"/>
              <a:buNone/>
              <a:defRPr/>
            </a:lvl6pPr>
            <a:lvl7pPr lvl="6" algn="l">
              <a:lnSpc>
                <a:spcPct val="90000"/>
              </a:lnSpc>
              <a:spcBef>
                <a:spcPts val="0"/>
              </a:spcBef>
              <a:spcAft>
                <a:spcPts val="0"/>
              </a:spcAft>
              <a:buSzPts val="1400"/>
              <a:buNone/>
              <a:defRPr/>
            </a:lvl7pPr>
            <a:lvl8pPr lvl="7" algn="l">
              <a:lnSpc>
                <a:spcPct val="90000"/>
              </a:lnSpc>
              <a:spcBef>
                <a:spcPts val="0"/>
              </a:spcBef>
              <a:spcAft>
                <a:spcPts val="0"/>
              </a:spcAft>
              <a:buSzPts val="1400"/>
              <a:buNone/>
              <a:defRPr/>
            </a:lvl8pPr>
            <a:lvl9pPr lvl="8" algn="l">
              <a:lnSpc>
                <a:spcPct val="90000"/>
              </a:lnSpc>
              <a:spcBef>
                <a:spcPts val="0"/>
              </a:spcBef>
              <a:spcAft>
                <a:spcPts val="0"/>
              </a:spcAft>
              <a:buSzPts val="1400"/>
              <a:buNone/>
              <a:defRPr/>
            </a:lvl9pPr>
          </a:lstStyle>
          <a:p/>
        </p:txBody>
      </p:sp>
      <p:sp>
        <p:nvSpPr>
          <p:cNvPr id="17" name="Google Shape;17;p13"/>
          <p:cNvSpPr txBox="1"/>
          <p:nvPr>
            <p:ph idx="1" type="body"/>
          </p:nvPr>
        </p:nvSpPr>
        <p:spPr>
          <a:xfrm>
            <a:off x="838200" y="1825625"/>
            <a:ext cx="10515600" cy="4351337"/>
          </a:xfrm>
          <a:prstGeom prst="rect">
            <a:avLst/>
          </a:prstGeom>
          <a:noFill/>
          <a:ln>
            <a:noFill/>
          </a:ln>
        </p:spPr>
        <p:txBody>
          <a:bodyPr anchorCtr="0" anchor="t" bIns="45700" lIns="91425" spcFirstLastPara="1" rIns="91425" wrap="square" tIns="45700">
            <a:no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18" name="Google Shape;18;p13"/>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sz="1200">
                <a:solidFill>
                  <a:srgbClr val="898989"/>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9" name="Google Shape;19;p13"/>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0" name="Google Shape;20;p13"/>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1pPr>
            <a:lvl2pPr indent="0" lvl="1" marL="0" marR="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2pPr>
            <a:lvl3pPr indent="0" lvl="2" marL="0" marR="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3pPr>
            <a:lvl4pPr indent="0" lvl="3" marL="0" marR="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4pPr>
            <a:lvl5pPr indent="0" lvl="4" marL="0" marR="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5pPr>
            <a:lvl6pPr indent="0" lvl="5" marL="0" marR="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6pPr>
            <a:lvl7pPr indent="0" lvl="6" marL="0" marR="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7pPr>
            <a:lvl8pPr indent="0" lvl="7" marL="0" marR="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8pPr>
            <a:lvl9pPr indent="0" lvl="8" marL="0" marR="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72" name="Shape 72"/>
        <p:cNvGrpSpPr/>
        <p:nvPr/>
      </p:nvGrpSpPr>
      <p:grpSpPr>
        <a:xfrm>
          <a:off x="0" y="0"/>
          <a:ext cx="0" cy="0"/>
          <a:chOff x="0" y="0"/>
          <a:chExt cx="0" cy="0"/>
        </a:xfrm>
      </p:grpSpPr>
      <p:sp>
        <p:nvSpPr>
          <p:cNvPr id="73" name="Google Shape;73;p22"/>
          <p:cNvSpPr txBox="1"/>
          <p:nvPr>
            <p:ph type="title"/>
          </p:nvPr>
        </p:nvSpPr>
        <p:spPr>
          <a:xfrm>
            <a:off x="831850" y="1709738"/>
            <a:ext cx="10515600" cy="2852737"/>
          </a:xfrm>
          <a:prstGeom prst="rect">
            <a:avLst/>
          </a:prstGeom>
          <a:noFill/>
          <a:ln>
            <a:noFill/>
          </a:ln>
        </p:spPr>
        <p:txBody>
          <a:bodyPr anchorCtr="0" anchor="b" bIns="45700" lIns="91425" spcFirstLastPara="1" rIns="91425" wrap="square" tIns="45700">
            <a:noAutofit/>
          </a:bodyPr>
          <a:lstStyle>
            <a:lvl1pPr lvl="0" algn="l">
              <a:lnSpc>
                <a:spcPct val="90000"/>
              </a:lnSpc>
              <a:spcBef>
                <a:spcPts val="0"/>
              </a:spcBef>
              <a:spcAft>
                <a:spcPts val="0"/>
              </a:spcAft>
              <a:buSzPts val="1400"/>
              <a:buNone/>
              <a:defRPr sz="6000"/>
            </a:lvl1pPr>
            <a:lvl2pPr lvl="1" algn="l">
              <a:lnSpc>
                <a:spcPct val="90000"/>
              </a:lnSpc>
              <a:spcBef>
                <a:spcPts val="0"/>
              </a:spcBef>
              <a:spcAft>
                <a:spcPts val="0"/>
              </a:spcAft>
              <a:buSzPts val="1400"/>
              <a:buNone/>
              <a:defRPr/>
            </a:lvl2pPr>
            <a:lvl3pPr lvl="2" algn="l">
              <a:lnSpc>
                <a:spcPct val="90000"/>
              </a:lnSpc>
              <a:spcBef>
                <a:spcPts val="0"/>
              </a:spcBef>
              <a:spcAft>
                <a:spcPts val="0"/>
              </a:spcAft>
              <a:buSzPts val="1400"/>
              <a:buNone/>
              <a:defRPr/>
            </a:lvl3pPr>
            <a:lvl4pPr lvl="3" algn="l">
              <a:lnSpc>
                <a:spcPct val="90000"/>
              </a:lnSpc>
              <a:spcBef>
                <a:spcPts val="0"/>
              </a:spcBef>
              <a:spcAft>
                <a:spcPts val="0"/>
              </a:spcAft>
              <a:buSzPts val="1400"/>
              <a:buNone/>
              <a:defRPr/>
            </a:lvl4pPr>
            <a:lvl5pPr lvl="4" algn="l">
              <a:lnSpc>
                <a:spcPct val="90000"/>
              </a:lnSpc>
              <a:spcBef>
                <a:spcPts val="0"/>
              </a:spcBef>
              <a:spcAft>
                <a:spcPts val="0"/>
              </a:spcAft>
              <a:buSzPts val="1400"/>
              <a:buNone/>
              <a:defRPr/>
            </a:lvl5pPr>
            <a:lvl6pPr lvl="5" algn="l">
              <a:lnSpc>
                <a:spcPct val="90000"/>
              </a:lnSpc>
              <a:spcBef>
                <a:spcPts val="0"/>
              </a:spcBef>
              <a:spcAft>
                <a:spcPts val="0"/>
              </a:spcAft>
              <a:buSzPts val="1400"/>
              <a:buNone/>
              <a:defRPr/>
            </a:lvl6pPr>
            <a:lvl7pPr lvl="6" algn="l">
              <a:lnSpc>
                <a:spcPct val="90000"/>
              </a:lnSpc>
              <a:spcBef>
                <a:spcPts val="0"/>
              </a:spcBef>
              <a:spcAft>
                <a:spcPts val="0"/>
              </a:spcAft>
              <a:buSzPts val="1400"/>
              <a:buNone/>
              <a:defRPr/>
            </a:lvl7pPr>
            <a:lvl8pPr lvl="7" algn="l">
              <a:lnSpc>
                <a:spcPct val="90000"/>
              </a:lnSpc>
              <a:spcBef>
                <a:spcPts val="0"/>
              </a:spcBef>
              <a:spcAft>
                <a:spcPts val="0"/>
              </a:spcAft>
              <a:buSzPts val="1400"/>
              <a:buNone/>
              <a:defRPr/>
            </a:lvl8pPr>
            <a:lvl9pPr lvl="8" algn="l">
              <a:lnSpc>
                <a:spcPct val="90000"/>
              </a:lnSpc>
              <a:spcBef>
                <a:spcPts val="0"/>
              </a:spcBef>
              <a:spcAft>
                <a:spcPts val="0"/>
              </a:spcAft>
              <a:buSzPts val="1400"/>
              <a:buNone/>
              <a:defRPr/>
            </a:lvl9pPr>
          </a:lstStyle>
          <a:p/>
        </p:txBody>
      </p:sp>
      <p:sp>
        <p:nvSpPr>
          <p:cNvPr id="74" name="Google Shape;74;p22"/>
          <p:cNvSpPr txBox="1"/>
          <p:nvPr>
            <p:ph idx="1" type="body"/>
          </p:nvPr>
        </p:nvSpPr>
        <p:spPr>
          <a:xfrm>
            <a:off x="831850" y="4589463"/>
            <a:ext cx="10515600" cy="1500187"/>
          </a:xfrm>
          <a:prstGeom prst="rect">
            <a:avLst/>
          </a:prstGeom>
          <a:noFill/>
          <a:ln>
            <a:noFill/>
          </a:ln>
        </p:spPr>
        <p:txBody>
          <a:bodyPr anchorCtr="0" anchor="t" bIns="45700" lIns="91425" spcFirstLastPara="1" rIns="91425" wrap="square" tIns="45700">
            <a:noAutofit/>
          </a:bodyPr>
          <a:lstStyle>
            <a:lvl1pPr indent="-228600" lvl="0" marL="457200" algn="l">
              <a:lnSpc>
                <a:spcPct val="90000"/>
              </a:lnSpc>
              <a:spcBef>
                <a:spcPts val="1000"/>
              </a:spcBef>
              <a:spcAft>
                <a:spcPts val="0"/>
              </a:spcAft>
              <a:buClr>
                <a:srgbClr val="888888"/>
              </a:buClr>
              <a:buSzPts val="2400"/>
              <a:buNone/>
              <a:defRPr sz="2400">
                <a:solidFill>
                  <a:srgbClr val="888888"/>
                </a:solidFill>
              </a:defRPr>
            </a:lvl1pPr>
            <a:lvl2pPr indent="-228600" lvl="1" marL="914400" algn="l">
              <a:lnSpc>
                <a:spcPct val="90000"/>
              </a:lnSpc>
              <a:spcBef>
                <a:spcPts val="500"/>
              </a:spcBef>
              <a:spcAft>
                <a:spcPts val="0"/>
              </a:spcAft>
              <a:buClr>
                <a:srgbClr val="888888"/>
              </a:buClr>
              <a:buSzPts val="2000"/>
              <a:buNone/>
              <a:defRPr sz="2000">
                <a:solidFill>
                  <a:srgbClr val="888888"/>
                </a:solidFill>
              </a:defRPr>
            </a:lvl2pPr>
            <a:lvl3pPr indent="-228600" lvl="2" marL="1371600" algn="l">
              <a:lnSpc>
                <a:spcPct val="90000"/>
              </a:lnSpc>
              <a:spcBef>
                <a:spcPts val="500"/>
              </a:spcBef>
              <a:spcAft>
                <a:spcPts val="0"/>
              </a:spcAft>
              <a:buClr>
                <a:srgbClr val="888888"/>
              </a:buClr>
              <a:buSzPts val="1800"/>
              <a:buNone/>
              <a:defRPr sz="1800">
                <a:solidFill>
                  <a:srgbClr val="888888"/>
                </a:solidFill>
              </a:defRPr>
            </a:lvl3pPr>
            <a:lvl4pPr indent="-228600" lvl="3" marL="1828800" algn="l">
              <a:lnSpc>
                <a:spcPct val="90000"/>
              </a:lnSpc>
              <a:spcBef>
                <a:spcPts val="500"/>
              </a:spcBef>
              <a:spcAft>
                <a:spcPts val="0"/>
              </a:spcAft>
              <a:buClr>
                <a:srgbClr val="888888"/>
              </a:buClr>
              <a:buSzPts val="1600"/>
              <a:buNone/>
              <a:defRPr sz="1600">
                <a:solidFill>
                  <a:srgbClr val="888888"/>
                </a:solidFill>
              </a:defRPr>
            </a:lvl4pPr>
            <a:lvl5pPr indent="-228600" lvl="4" marL="2286000" algn="l">
              <a:lnSpc>
                <a:spcPct val="90000"/>
              </a:lnSpc>
              <a:spcBef>
                <a:spcPts val="500"/>
              </a:spcBef>
              <a:spcAft>
                <a:spcPts val="0"/>
              </a:spcAft>
              <a:buClr>
                <a:srgbClr val="888888"/>
              </a:buClr>
              <a:buSzPts val="1600"/>
              <a:buNone/>
              <a:defRPr sz="1600">
                <a:solidFill>
                  <a:srgbClr val="888888"/>
                </a:solidFill>
              </a:defRPr>
            </a:lvl5pPr>
            <a:lvl6pPr indent="-228600" lvl="5" marL="2743200" algn="l">
              <a:lnSpc>
                <a:spcPct val="90000"/>
              </a:lnSpc>
              <a:spcBef>
                <a:spcPts val="500"/>
              </a:spcBef>
              <a:spcAft>
                <a:spcPts val="0"/>
              </a:spcAft>
              <a:buClr>
                <a:srgbClr val="888888"/>
              </a:buClr>
              <a:buSzPts val="1600"/>
              <a:buNone/>
              <a:defRPr sz="1600">
                <a:solidFill>
                  <a:srgbClr val="888888"/>
                </a:solidFill>
              </a:defRPr>
            </a:lvl6pPr>
            <a:lvl7pPr indent="-228600" lvl="6" marL="3200400" algn="l">
              <a:lnSpc>
                <a:spcPct val="90000"/>
              </a:lnSpc>
              <a:spcBef>
                <a:spcPts val="500"/>
              </a:spcBef>
              <a:spcAft>
                <a:spcPts val="0"/>
              </a:spcAft>
              <a:buClr>
                <a:srgbClr val="888888"/>
              </a:buClr>
              <a:buSzPts val="1600"/>
              <a:buNone/>
              <a:defRPr sz="1600">
                <a:solidFill>
                  <a:srgbClr val="888888"/>
                </a:solidFill>
              </a:defRPr>
            </a:lvl7pPr>
            <a:lvl8pPr indent="-228600" lvl="7" marL="3657600" algn="l">
              <a:lnSpc>
                <a:spcPct val="90000"/>
              </a:lnSpc>
              <a:spcBef>
                <a:spcPts val="500"/>
              </a:spcBef>
              <a:spcAft>
                <a:spcPts val="0"/>
              </a:spcAft>
              <a:buClr>
                <a:srgbClr val="888888"/>
              </a:buClr>
              <a:buSzPts val="1600"/>
              <a:buNone/>
              <a:defRPr sz="1600">
                <a:solidFill>
                  <a:srgbClr val="888888"/>
                </a:solidFill>
              </a:defRPr>
            </a:lvl8pPr>
            <a:lvl9pPr indent="-228600" lvl="8" marL="4114800" algn="l">
              <a:lnSpc>
                <a:spcPct val="90000"/>
              </a:lnSpc>
              <a:spcBef>
                <a:spcPts val="500"/>
              </a:spcBef>
              <a:spcAft>
                <a:spcPts val="0"/>
              </a:spcAft>
              <a:buClr>
                <a:srgbClr val="888888"/>
              </a:buClr>
              <a:buSzPts val="1600"/>
              <a:buNone/>
              <a:defRPr sz="1600">
                <a:solidFill>
                  <a:srgbClr val="888888"/>
                </a:solidFill>
              </a:defRPr>
            </a:lvl9pPr>
          </a:lstStyle>
          <a:p/>
        </p:txBody>
      </p:sp>
      <p:sp>
        <p:nvSpPr>
          <p:cNvPr id="75" name="Google Shape;75;p22"/>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sz="1200">
                <a:solidFill>
                  <a:srgbClr val="898989"/>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6" name="Google Shape;76;p22"/>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7" name="Google Shape;77;p22"/>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1pPr>
            <a:lvl2pPr indent="0" lvl="1" marL="0" marR="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2pPr>
            <a:lvl3pPr indent="0" lvl="2" marL="0" marR="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3pPr>
            <a:lvl4pPr indent="0" lvl="3" marL="0" marR="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4pPr>
            <a:lvl5pPr indent="0" lvl="4" marL="0" marR="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5pPr>
            <a:lvl6pPr indent="0" lvl="5" marL="0" marR="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6pPr>
            <a:lvl7pPr indent="0" lvl="6" marL="0" marR="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7pPr>
            <a:lvl8pPr indent="0" lvl="7" marL="0" marR="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8pPr>
            <a:lvl9pPr indent="0" lvl="8" marL="0" marR="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ertical Title and Text" type="vertTitleAndTx">
  <p:cSld name="VERTICAL_TITLE_AND_VERTICAL_TEXT">
    <p:spTree>
      <p:nvGrpSpPr>
        <p:cNvPr id="21" name="Shape 21"/>
        <p:cNvGrpSpPr/>
        <p:nvPr/>
      </p:nvGrpSpPr>
      <p:grpSpPr>
        <a:xfrm>
          <a:off x="0" y="0"/>
          <a:ext cx="0" cy="0"/>
          <a:chOff x="0" y="0"/>
          <a:chExt cx="0" cy="0"/>
        </a:xfrm>
      </p:grpSpPr>
      <p:sp>
        <p:nvSpPr>
          <p:cNvPr id="22" name="Google Shape;22;p14"/>
          <p:cNvSpPr txBox="1"/>
          <p:nvPr>
            <p:ph type="title"/>
          </p:nvPr>
        </p:nvSpPr>
        <p:spPr>
          <a:xfrm rot="5400000">
            <a:off x="7133431" y="1956594"/>
            <a:ext cx="5811838" cy="2628900"/>
          </a:xfrm>
          <a:prstGeom prst="rect">
            <a:avLst/>
          </a:prstGeom>
          <a:noFill/>
          <a:ln>
            <a:noFill/>
          </a:ln>
        </p:spPr>
        <p:txBody>
          <a:bodyPr anchorCtr="0" anchor="ctr" bIns="45700" lIns="91425" spcFirstLastPara="1" rIns="91425" wrap="square" tIns="45700">
            <a:noAutofit/>
          </a:bodyPr>
          <a:lstStyle>
            <a:lvl1pPr lvl="0" algn="l">
              <a:lnSpc>
                <a:spcPct val="90000"/>
              </a:lnSpc>
              <a:spcBef>
                <a:spcPts val="0"/>
              </a:spcBef>
              <a:spcAft>
                <a:spcPts val="0"/>
              </a:spcAft>
              <a:buSzPts val="1400"/>
              <a:buNone/>
              <a:defRPr/>
            </a:lvl1pPr>
            <a:lvl2pPr lvl="1" algn="l">
              <a:lnSpc>
                <a:spcPct val="90000"/>
              </a:lnSpc>
              <a:spcBef>
                <a:spcPts val="0"/>
              </a:spcBef>
              <a:spcAft>
                <a:spcPts val="0"/>
              </a:spcAft>
              <a:buSzPts val="1400"/>
              <a:buNone/>
              <a:defRPr/>
            </a:lvl2pPr>
            <a:lvl3pPr lvl="2" algn="l">
              <a:lnSpc>
                <a:spcPct val="90000"/>
              </a:lnSpc>
              <a:spcBef>
                <a:spcPts val="0"/>
              </a:spcBef>
              <a:spcAft>
                <a:spcPts val="0"/>
              </a:spcAft>
              <a:buSzPts val="1400"/>
              <a:buNone/>
              <a:defRPr/>
            </a:lvl3pPr>
            <a:lvl4pPr lvl="3" algn="l">
              <a:lnSpc>
                <a:spcPct val="90000"/>
              </a:lnSpc>
              <a:spcBef>
                <a:spcPts val="0"/>
              </a:spcBef>
              <a:spcAft>
                <a:spcPts val="0"/>
              </a:spcAft>
              <a:buSzPts val="1400"/>
              <a:buNone/>
              <a:defRPr/>
            </a:lvl4pPr>
            <a:lvl5pPr lvl="4" algn="l">
              <a:lnSpc>
                <a:spcPct val="90000"/>
              </a:lnSpc>
              <a:spcBef>
                <a:spcPts val="0"/>
              </a:spcBef>
              <a:spcAft>
                <a:spcPts val="0"/>
              </a:spcAft>
              <a:buSzPts val="1400"/>
              <a:buNone/>
              <a:defRPr/>
            </a:lvl5pPr>
            <a:lvl6pPr lvl="5" algn="l">
              <a:lnSpc>
                <a:spcPct val="90000"/>
              </a:lnSpc>
              <a:spcBef>
                <a:spcPts val="0"/>
              </a:spcBef>
              <a:spcAft>
                <a:spcPts val="0"/>
              </a:spcAft>
              <a:buSzPts val="1400"/>
              <a:buNone/>
              <a:defRPr/>
            </a:lvl6pPr>
            <a:lvl7pPr lvl="6" algn="l">
              <a:lnSpc>
                <a:spcPct val="90000"/>
              </a:lnSpc>
              <a:spcBef>
                <a:spcPts val="0"/>
              </a:spcBef>
              <a:spcAft>
                <a:spcPts val="0"/>
              </a:spcAft>
              <a:buSzPts val="1400"/>
              <a:buNone/>
              <a:defRPr/>
            </a:lvl7pPr>
            <a:lvl8pPr lvl="7" algn="l">
              <a:lnSpc>
                <a:spcPct val="90000"/>
              </a:lnSpc>
              <a:spcBef>
                <a:spcPts val="0"/>
              </a:spcBef>
              <a:spcAft>
                <a:spcPts val="0"/>
              </a:spcAft>
              <a:buSzPts val="1400"/>
              <a:buNone/>
              <a:defRPr/>
            </a:lvl8pPr>
            <a:lvl9pPr lvl="8" algn="l">
              <a:lnSpc>
                <a:spcPct val="90000"/>
              </a:lnSpc>
              <a:spcBef>
                <a:spcPts val="0"/>
              </a:spcBef>
              <a:spcAft>
                <a:spcPts val="0"/>
              </a:spcAft>
              <a:buSzPts val="1400"/>
              <a:buNone/>
              <a:defRPr/>
            </a:lvl9pPr>
          </a:lstStyle>
          <a:p/>
        </p:txBody>
      </p:sp>
      <p:sp>
        <p:nvSpPr>
          <p:cNvPr id="23" name="Google Shape;23;p14"/>
          <p:cNvSpPr txBox="1"/>
          <p:nvPr>
            <p:ph idx="1" type="body"/>
          </p:nvPr>
        </p:nvSpPr>
        <p:spPr>
          <a:xfrm rot="5400000">
            <a:off x="1799431" y="-596106"/>
            <a:ext cx="5811838" cy="7734300"/>
          </a:xfrm>
          <a:prstGeom prst="rect">
            <a:avLst/>
          </a:prstGeom>
          <a:noFill/>
          <a:ln>
            <a:noFill/>
          </a:ln>
        </p:spPr>
        <p:txBody>
          <a:bodyPr anchorCtr="0" anchor="t" bIns="45700" lIns="91425" spcFirstLastPara="1" rIns="91425" wrap="square" tIns="45700">
            <a:no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24" name="Google Shape;24;p14"/>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sz="1200">
                <a:solidFill>
                  <a:srgbClr val="898989"/>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5" name="Google Shape;25;p14"/>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6" name="Google Shape;26;p14"/>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1pPr>
            <a:lvl2pPr indent="0" lvl="1" marL="0" marR="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2pPr>
            <a:lvl3pPr indent="0" lvl="2" marL="0" marR="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3pPr>
            <a:lvl4pPr indent="0" lvl="3" marL="0" marR="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4pPr>
            <a:lvl5pPr indent="0" lvl="4" marL="0" marR="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5pPr>
            <a:lvl6pPr indent="0" lvl="5" marL="0" marR="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6pPr>
            <a:lvl7pPr indent="0" lvl="6" marL="0" marR="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7pPr>
            <a:lvl8pPr indent="0" lvl="7" marL="0" marR="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8pPr>
            <a:lvl9pPr indent="0" lvl="8" marL="0" marR="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Vertical Text" type="vertTx">
  <p:cSld name="VERTICAL_TEXT">
    <p:spTree>
      <p:nvGrpSpPr>
        <p:cNvPr id="27" name="Shape 27"/>
        <p:cNvGrpSpPr/>
        <p:nvPr/>
      </p:nvGrpSpPr>
      <p:grpSpPr>
        <a:xfrm>
          <a:off x="0" y="0"/>
          <a:ext cx="0" cy="0"/>
          <a:chOff x="0" y="0"/>
          <a:chExt cx="0" cy="0"/>
        </a:xfrm>
      </p:grpSpPr>
      <p:sp>
        <p:nvSpPr>
          <p:cNvPr id="28" name="Google Shape;28;p15"/>
          <p:cNvSpPr txBox="1"/>
          <p:nvPr>
            <p:ph type="title"/>
          </p:nvPr>
        </p:nvSpPr>
        <p:spPr>
          <a:xfrm>
            <a:off x="838200" y="365125"/>
            <a:ext cx="10515600" cy="1325562"/>
          </a:xfrm>
          <a:prstGeom prst="rect">
            <a:avLst/>
          </a:prstGeom>
          <a:noFill/>
          <a:ln>
            <a:noFill/>
          </a:ln>
        </p:spPr>
        <p:txBody>
          <a:bodyPr anchorCtr="0" anchor="ctr" bIns="45700" lIns="91425" spcFirstLastPara="1" rIns="91425" wrap="square" tIns="45700">
            <a:noAutofit/>
          </a:bodyPr>
          <a:lstStyle>
            <a:lvl1pPr lvl="0" algn="l">
              <a:lnSpc>
                <a:spcPct val="90000"/>
              </a:lnSpc>
              <a:spcBef>
                <a:spcPts val="0"/>
              </a:spcBef>
              <a:spcAft>
                <a:spcPts val="0"/>
              </a:spcAft>
              <a:buSzPts val="1400"/>
              <a:buNone/>
              <a:defRPr/>
            </a:lvl1pPr>
            <a:lvl2pPr lvl="1" algn="l">
              <a:lnSpc>
                <a:spcPct val="90000"/>
              </a:lnSpc>
              <a:spcBef>
                <a:spcPts val="0"/>
              </a:spcBef>
              <a:spcAft>
                <a:spcPts val="0"/>
              </a:spcAft>
              <a:buSzPts val="1400"/>
              <a:buNone/>
              <a:defRPr/>
            </a:lvl2pPr>
            <a:lvl3pPr lvl="2" algn="l">
              <a:lnSpc>
                <a:spcPct val="90000"/>
              </a:lnSpc>
              <a:spcBef>
                <a:spcPts val="0"/>
              </a:spcBef>
              <a:spcAft>
                <a:spcPts val="0"/>
              </a:spcAft>
              <a:buSzPts val="1400"/>
              <a:buNone/>
              <a:defRPr/>
            </a:lvl3pPr>
            <a:lvl4pPr lvl="3" algn="l">
              <a:lnSpc>
                <a:spcPct val="90000"/>
              </a:lnSpc>
              <a:spcBef>
                <a:spcPts val="0"/>
              </a:spcBef>
              <a:spcAft>
                <a:spcPts val="0"/>
              </a:spcAft>
              <a:buSzPts val="1400"/>
              <a:buNone/>
              <a:defRPr/>
            </a:lvl4pPr>
            <a:lvl5pPr lvl="4" algn="l">
              <a:lnSpc>
                <a:spcPct val="90000"/>
              </a:lnSpc>
              <a:spcBef>
                <a:spcPts val="0"/>
              </a:spcBef>
              <a:spcAft>
                <a:spcPts val="0"/>
              </a:spcAft>
              <a:buSzPts val="1400"/>
              <a:buNone/>
              <a:defRPr/>
            </a:lvl5pPr>
            <a:lvl6pPr lvl="5" algn="l">
              <a:lnSpc>
                <a:spcPct val="90000"/>
              </a:lnSpc>
              <a:spcBef>
                <a:spcPts val="0"/>
              </a:spcBef>
              <a:spcAft>
                <a:spcPts val="0"/>
              </a:spcAft>
              <a:buSzPts val="1400"/>
              <a:buNone/>
              <a:defRPr/>
            </a:lvl6pPr>
            <a:lvl7pPr lvl="6" algn="l">
              <a:lnSpc>
                <a:spcPct val="90000"/>
              </a:lnSpc>
              <a:spcBef>
                <a:spcPts val="0"/>
              </a:spcBef>
              <a:spcAft>
                <a:spcPts val="0"/>
              </a:spcAft>
              <a:buSzPts val="1400"/>
              <a:buNone/>
              <a:defRPr/>
            </a:lvl7pPr>
            <a:lvl8pPr lvl="7" algn="l">
              <a:lnSpc>
                <a:spcPct val="90000"/>
              </a:lnSpc>
              <a:spcBef>
                <a:spcPts val="0"/>
              </a:spcBef>
              <a:spcAft>
                <a:spcPts val="0"/>
              </a:spcAft>
              <a:buSzPts val="1400"/>
              <a:buNone/>
              <a:defRPr/>
            </a:lvl8pPr>
            <a:lvl9pPr lvl="8" algn="l">
              <a:lnSpc>
                <a:spcPct val="90000"/>
              </a:lnSpc>
              <a:spcBef>
                <a:spcPts val="0"/>
              </a:spcBef>
              <a:spcAft>
                <a:spcPts val="0"/>
              </a:spcAft>
              <a:buSzPts val="1400"/>
              <a:buNone/>
              <a:defRPr/>
            </a:lvl9pPr>
          </a:lstStyle>
          <a:p/>
        </p:txBody>
      </p:sp>
      <p:sp>
        <p:nvSpPr>
          <p:cNvPr id="29" name="Google Shape;29;p15"/>
          <p:cNvSpPr txBox="1"/>
          <p:nvPr>
            <p:ph idx="1" type="body"/>
          </p:nvPr>
        </p:nvSpPr>
        <p:spPr>
          <a:xfrm rot="5400000">
            <a:off x="3920332" y="-1256507"/>
            <a:ext cx="4351337" cy="10515600"/>
          </a:xfrm>
          <a:prstGeom prst="rect">
            <a:avLst/>
          </a:prstGeom>
          <a:noFill/>
          <a:ln>
            <a:noFill/>
          </a:ln>
        </p:spPr>
        <p:txBody>
          <a:bodyPr anchorCtr="0" anchor="t" bIns="45700" lIns="91425" spcFirstLastPara="1" rIns="91425" wrap="square" tIns="45700">
            <a:no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30" name="Google Shape;30;p15"/>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sz="1200">
                <a:solidFill>
                  <a:srgbClr val="898989"/>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1" name="Google Shape;31;p15"/>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2" name="Google Shape;32;p15"/>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1pPr>
            <a:lvl2pPr indent="0" lvl="1" marL="0" marR="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2pPr>
            <a:lvl3pPr indent="0" lvl="2" marL="0" marR="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3pPr>
            <a:lvl4pPr indent="0" lvl="3" marL="0" marR="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4pPr>
            <a:lvl5pPr indent="0" lvl="4" marL="0" marR="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5pPr>
            <a:lvl6pPr indent="0" lvl="5" marL="0" marR="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6pPr>
            <a:lvl7pPr indent="0" lvl="6" marL="0" marR="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7pPr>
            <a:lvl8pPr indent="0" lvl="7" marL="0" marR="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8pPr>
            <a:lvl9pPr indent="0" lvl="8" marL="0" marR="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with Caption" type="picTx">
  <p:cSld name="PICTURE_WITH_CAPTION_TEXT">
    <p:spTree>
      <p:nvGrpSpPr>
        <p:cNvPr id="33" name="Shape 33"/>
        <p:cNvGrpSpPr/>
        <p:nvPr/>
      </p:nvGrpSpPr>
      <p:grpSpPr>
        <a:xfrm>
          <a:off x="0" y="0"/>
          <a:ext cx="0" cy="0"/>
          <a:chOff x="0" y="0"/>
          <a:chExt cx="0" cy="0"/>
        </a:xfrm>
      </p:grpSpPr>
      <p:sp>
        <p:nvSpPr>
          <p:cNvPr id="34" name="Google Shape;34;p16"/>
          <p:cNvSpPr txBox="1"/>
          <p:nvPr>
            <p:ph type="title"/>
          </p:nvPr>
        </p:nvSpPr>
        <p:spPr>
          <a:xfrm>
            <a:off x="839788" y="457200"/>
            <a:ext cx="3932237" cy="1600200"/>
          </a:xfrm>
          <a:prstGeom prst="rect">
            <a:avLst/>
          </a:prstGeom>
          <a:noFill/>
          <a:ln>
            <a:noFill/>
          </a:ln>
        </p:spPr>
        <p:txBody>
          <a:bodyPr anchorCtr="0" anchor="b" bIns="45700" lIns="91425" spcFirstLastPara="1" rIns="91425" wrap="square" tIns="45700">
            <a:noAutofit/>
          </a:bodyPr>
          <a:lstStyle>
            <a:lvl1pPr lvl="0" algn="l">
              <a:lnSpc>
                <a:spcPct val="90000"/>
              </a:lnSpc>
              <a:spcBef>
                <a:spcPts val="0"/>
              </a:spcBef>
              <a:spcAft>
                <a:spcPts val="0"/>
              </a:spcAft>
              <a:buSzPts val="1400"/>
              <a:buNone/>
              <a:defRPr sz="3200"/>
            </a:lvl1pPr>
            <a:lvl2pPr lvl="1" algn="l">
              <a:lnSpc>
                <a:spcPct val="90000"/>
              </a:lnSpc>
              <a:spcBef>
                <a:spcPts val="0"/>
              </a:spcBef>
              <a:spcAft>
                <a:spcPts val="0"/>
              </a:spcAft>
              <a:buSzPts val="1400"/>
              <a:buNone/>
              <a:defRPr/>
            </a:lvl2pPr>
            <a:lvl3pPr lvl="2" algn="l">
              <a:lnSpc>
                <a:spcPct val="90000"/>
              </a:lnSpc>
              <a:spcBef>
                <a:spcPts val="0"/>
              </a:spcBef>
              <a:spcAft>
                <a:spcPts val="0"/>
              </a:spcAft>
              <a:buSzPts val="1400"/>
              <a:buNone/>
              <a:defRPr/>
            </a:lvl3pPr>
            <a:lvl4pPr lvl="3" algn="l">
              <a:lnSpc>
                <a:spcPct val="90000"/>
              </a:lnSpc>
              <a:spcBef>
                <a:spcPts val="0"/>
              </a:spcBef>
              <a:spcAft>
                <a:spcPts val="0"/>
              </a:spcAft>
              <a:buSzPts val="1400"/>
              <a:buNone/>
              <a:defRPr/>
            </a:lvl4pPr>
            <a:lvl5pPr lvl="4" algn="l">
              <a:lnSpc>
                <a:spcPct val="90000"/>
              </a:lnSpc>
              <a:spcBef>
                <a:spcPts val="0"/>
              </a:spcBef>
              <a:spcAft>
                <a:spcPts val="0"/>
              </a:spcAft>
              <a:buSzPts val="1400"/>
              <a:buNone/>
              <a:defRPr/>
            </a:lvl5pPr>
            <a:lvl6pPr lvl="5" algn="l">
              <a:lnSpc>
                <a:spcPct val="90000"/>
              </a:lnSpc>
              <a:spcBef>
                <a:spcPts val="0"/>
              </a:spcBef>
              <a:spcAft>
                <a:spcPts val="0"/>
              </a:spcAft>
              <a:buSzPts val="1400"/>
              <a:buNone/>
              <a:defRPr/>
            </a:lvl6pPr>
            <a:lvl7pPr lvl="6" algn="l">
              <a:lnSpc>
                <a:spcPct val="90000"/>
              </a:lnSpc>
              <a:spcBef>
                <a:spcPts val="0"/>
              </a:spcBef>
              <a:spcAft>
                <a:spcPts val="0"/>
              </a:spcAft>
              <a:buSzPts val="1400"/>
              <a:buNone/>
              <a:defRPr/>
            </a:lvl7pPr>
            <a:lvl8pPr lvl="7" algn="l">
              <a:lnSpc>
                <a:spcPct val="90000"/>
              </a:lnSpc>
              <a:spcBef>
                <a:spcPts val="0"/>
              </a:spcBef>
              <a:spcAft>
                <a:spcPts val="0"/>
              </a:spcAft>
              <a:buSzPts val="1400"/>
              <a:buNone/>
              <a:defRPr/>
            </a:lvl8pPr>
            <a:lvl9pPr lvl="8" algn="l">
              <a:lnSpc>
                <a:spcPct val="90000"/>
              </a:lnSpc>
              <a:spcBef>
                <a:spcPts val="0"/>
              </a:spcBef>
              <a:spcAft>
                <a:spcPts val="0"/>
              </a:spcAft>
              <a:buSzPts val="1400"/>
              <a:buNone/>
              <a:defRPr/>
            </a:lvl9pPr>
          </a:lstStyle>
          <a:p/>
        </p:txBody>
      </p:sp>
      <p:sp>
        <p:nvSpPr>
          <p:cNvPr id="35" name="Google Shape;35;p16"/>
          <p:cNvSpPr/>
          <p:nvPr>
            <p:ph idx="2" type="pic"/>
          </p:nvPr>
        </p:nvSpPr>
        <p:spPr>
          <a:xfrm>
            <a:off x="5183188" y="987425"/>
            <a:ext cx="6172200" cy="4873625"/>
          </a:xfrm>
          <a:prstGeom prst="rect">
            <a:avLst/>
          </a:prstGeom>
          <a:noFill/>
          <a:ln>
            <a:noFill/>
          </a:ln>
        </p:spPr>
      </p:sp>
      <p:sp>
        <p:nvSpPr>
          <p:cNvPr id="36" name="Google Shape;36;p16"/>
          <p:cNvSpPr txBox="1"/>
          <p:nvPr>
            <p:ph idx="1" type="body"/>
          </p:nvPr>
        </p:nvSpPr>
        <p:spPr>
          <a:xfrm>
            <a:off x="839788" y="2057400"/>
            <a:ext cx="3932237" cy="3811588"/>
          </a:xfrm>
          <a:prstGeom prst="rect">
            <a:avLst/>
          </a:prstGeom>
          <a:noFill/>
          <a:ln>
            <a:noFill/>
          </a:ln>
        </p:spPr>
        <p:txBody>
          <a:bodyPr anchorCtr="0" anchor="t" bIns="45700" lIns="91425" spcFirstLastPara="1" rIns="91425" wrap="square" tIns="45700">
            <a:noAutofit/>
          </a:bodyPr>
          <a:lstStyle>
            <a:lvl1pPr indent="-228600" lvl="0" marL="457200" algn="l">
              <a:lnSpc>
                <a:spcPct val="90000"/>
              </a:lnSpc>
              <a:spcBef>
                <a:spcPts val="1000"/>
              </a:spcBef>
              <a:spcAft>
                <a:spcPts val="0"/>
              </a:spcAft>
              <a:buClr>
                <a:schemeClr val="dk1"/>
              </a:buClr>
              <a:buSzPts val="1600"/>
              <a:buNone/>
              <a:defRPr sz="1600"/>
            </a:lvl1pPr>
            <a:lvl2pPr indent="-228600" lvl="1" marL="914400" algn="l">
              <a:lnSpc>
                <a:spcPct val="90000"/>
              </a:lnSpc>
              <a:spcBef>
                <a:spcPts val="500"/>
              </a:spcBef>
              <a:spcAft>
                <a:spcPts val="0"/>
              </a:spcAft>
              <a:buClr>
                <a:schemeClr val="dk1"/>
              </a:buClr>
              <a:buSzPts val="1400"/>
              <a:buNone/>
              <a:defRPr sz="14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000"/>
              <a:buNone/>
              <a:defRPr sz="1000"/>
            </a:lvl4pPr>
            <a:lvl5pPr indent="-228600" lvl="4" marL="2286000" algn="l">
              <a:lnSpc>
                <a:spcPct val="9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
        <p:nvSpPr>
          <p:cNvPr id="37" name="Google Shape;37;p16"/>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sz="1200">
                <a:solidFill>
                  <a:srgbClr val="898989"/>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8" name="Google Shape;38;p16"/>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9" name="Google Shape;39;p16"/>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1pPr>
            <a:lvl2pPr indent="0" lvl="1" marL="0" marR="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2pPr>
            <a:lvl3pPr indent="0" lvl="2" marL="0" marR="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3pPr>
            <a:lvl4pPr indent="0" lvl="3" marL="0" marR="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4pPr>
            <a:lvl5pPr indent="0" lvl="4" marL="0" marR="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5pPr>
            <a:lvl6pPr indent="0" lvl="5" marL="0" marR="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6pPr>
            <a:lvl7pPr indent="0" lvl="6" marL="0" marR="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7pPr>
            <a:lvl8pPr indent="0" lvl="7" marL="0" marR="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8pPr>
            <a:lvl9pPr indent="0" lvl="8" marL="0" marR="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type="objTx">
  <p:cSld name="OBJECT_WITH_CAPTION_TEXT">
    <p:spTree>
      <p:nvGrpSpPr>
        <p:cNvPr id="40" name="Shape 40"/>
        <p:cNvGrpSpPr/>
        <p:nvPr/>
      </p:nvGrpSpPr>
      <p:grpSpPr>
        <a:xfrm>
          <a:off x="0" y="0"/>
          <a:ext cx="0" cy="0"/>
          <a:chOff x="0" y="0"/>
          <a:chExt cx="0" cy="0"/>
        </a:xfrm>
      </p:grpSpPr>
      <p:sp>
        <p:nvSpPr>
          <p:cNvPr id="41" name="Google Shape;41;p17"/>
          <p:cNvSpPr txBox="1"/>
          <p:nvPr>
            <p:ph type="title"/>
          </p:nvPr>
        </p:nvSpPr>
        <p:spPr>
          <a:xfrm>
            <a:off x="839788" y="457200"/>
            <a:ext cx="3932237" cy="1600200"/>
          </a:xfrm>
          <a:prstGeom prst="rect">
            <a:avLst/>
          </a:prstGeom>
          <a:noFill/>
          <a:ln>
            <a:noFill/>
          </a:ln>
        </p:spPr>
        <p:txBody>
          <a:bodyPr anchorCtr="0" anchor="b" bIns="45700" lIns="91425" spcFirstLastPara="1" rIns="91425" wrap="square" tIns="45700">
            <a:noAutofit/>
          </a:bodyPr>
          <a:lstStyle>
            <a:lvl1pPr lvl="0" algn="l">
              <a:lnSpc>
                <a:spcPct val="90000"/>
              </a:lnSpc>
              <a:spcBef>
                <a:spcPts val="0"/>
              </a:spcBef>
              <a:spcAft>
                <a:spcPts val="0"/>
              </a:spcAft>
              <a:buSzPts val="1400"/>
              <a:buNone/>
              <a:defRPr sz="3200"/>
            </a:lvl1pPr>
            <a:lvl2pPr lvl="1" algn="l">
              <a:lnSpc>
                <a:spcPct val="90000"/>
              </a:lnSpc>
              <a:spcBef>
                <a:spcPts val="0"/>
              </a:spcBef>
              <a:spcAft>
                <a:spcPts val="0"/>
              </a:spcAft>
              <a:buSzPts val="1400"/>
              <a:buNone/>
              <a:defRPr/>
            </a:lvl2pPr>
            <a:lvl3pPr lvl="2" algn="l">
              <a:lnSpc>
                <a:spcPct val="90000"/>
              </a:lnSpc>
              <a:spcBef>
                <a:spcPts val="0"/>
              </a:spcBef>
              <a:spcAft>
                <a:spcPts val="0"/>
              </a:spcAft>
              <a:buSzPts val="1400"/>
              <a:buNone/>
              <a:defRPr/>
            </a:lvl3pPr>
            <a:lvl4pPr lvl="3" algn="l">
              <a:lnSpc>
                <a:spcPct val="90000"/>
              </a:lnSpc>
              <a:spcBef>
                <a:spcPts val="0"/>
              </a:spcBef>
              <a:spcAft>
                <a:spcPts val="0"/>
              </a:spcAft>
              <a:buSzPts val="1400"/>
              <a:buNone/>
              <a:defRPr/>
            </a:lvl4pPr>
            <a:lvl5pPr lvl="4" algn="l">
              <a:lnSpc>
                <a:spcPct val="90000"/>
              </a:lnSpc>
              <a:spcBef>
                <a:spcPts val="0"/>
              </a:spcBef>
              <a:spcAft>
                <a:spcPts val="0"/>
              </a:spcAft>
              <a:buSzPts val="1400"/>
              <a:buNone/>
              <a:defRPr/>
            </a:lvl5pPr>
            <a:lvl6pPr lvl="5" algn="l">
              <a:lnSpc>
                <a:spcPct val="90000"/>
              </a:lnSpc>
              <a:spcBef>
                <a:spcPts val="0"/>
              </a:spcBef>
              <a:spcAft>
                <a:spcPts val="0"/>
              </a:spcAft>
              <a:buSzPts val="1400"/>
              <a:buNone/>
              <a:defRPr/>
            </a:lvl6pPr>
            <a:lvl7pPr lvl="6" algn="l">
              <a:lnSpc>
                <a:spcPct val="90000"/>
              </a:lnSpc>
              <a:spcBef>
                <a:spcPts val="0"/>
              </a:spcBef>
              <a:spcAft>
                <a:spcPts val="0"/>
              </a:spcAft>
              <a:buSzPts val="1400"/>
              <a:buNone/>
              <a:defRPr/>
            </a:lvl7pPr>
            <a:lvl8pPr lvl="7" algn="l">
              <a:lnSpc>
                <a:spcPct val="90000"/>
              </a:lnSpc>
              <a:spcBef>
                <a:spcPts val="0"/>
              </a:spcBef>
              <a:spcAft>
                <a:spcPts val="0"/>
              </a:spcAft>
              <a:buSzPts val="1400"/>
              <a:buNone/>
              <a:defRPr/>
            </a:lvl8pPr>
            <a:lvl9pPr lvl="8" algn="l">
              <a:lnSpc>
                <a:spcPct val="90000"/>
              </a:lnSpc>
              <a:spcBef>
                <a:spcPts val="0"/>
              </a:spcBef>
              <a:spcAft>
                <a:spcPts val="0"/>
              </a:spcAft>
              <a:buSzPts val="1400"/>
              <a:buNone/>
              <a:defRPr/>
            </a:lvl9pPr>
          </a:lstStyle>
          <a:p/>
        </p:txBody>
      </p:sp>
      <p:sp>
        <p:nvSpPr>
          <p:cNvPr id="42" name="Google Shape;42;p17"/>
          <p:cNvSpPr txBox="1"/>
          <p:nvPr>
            <p:ph idx="1" type="body"/>
          </p:nvPr>
        </p:nvSpPr>
        <p:spPr>
          <a:xfrm>
            <a:off x="5183188" y="987425"/>
            <a:ext cx="6172200" cy="4873625"/>
          </a:xfrm>
          <a:prstGeom prst="rect">
            <a:avLst/>
          </a:prstGeom>
          <a:noFill/>
          <a:ln>
            <a:noFill/>
          </a:ln>
        </p:spPr>
        <p:txBody>
          <a:bodyPr anchorCtr="0" anchor="t" bIns="45700" lIns="91425" spcFirstLastPara="1" rIns="91425" wrap="square" tIns="45700">
            <a:noAutofit/>
          </a:bodyPr>
          <a:lstStyle>
            <a:lvl1pPr indent="-431800" lvl="0" marL="457200" algn="l">
              <a:lnSpc>
                <a:spcPct val="90000"/>
              </a:lnSpc>
              <a:spcBef>
                <a:spcPts val="1000"/>
              </a:spcBef>
              <a:spcAft>
                <a:spcPts val="0"/>
              </a:spcAft>
              <a:buClr>
                <a:schemeClr val="dk1"/>
              </a:buClr>
              <a:buSzPts val="3200"/>
              <a:buChar char="•"/>
              <a:defRPr sz="3200"/>
            </a:lvl1pPr>
            <a:lvl2pPr indent="-406400" lvl="1" marL="914400" algn="l">
              <a:lnSpc>
                <a:spcPct val="90000"/>
              </a:lnSpc>
              <a:spcBef>
                <a:spcPts val="500"/>
              </a:spcBef>
              <a:spcAft>
                <a:spcPts val="0"/>
              </a:spcAft>
              <a:buClr>
                <a:schemeClr val="dk1"/>
              </a:buClr>
              <a:buSzPts val="2800"/>
              <a:buChar char="•"/>
              <a:defRPr sz="2800"/>
            </a:lvl2pPr>
            <a:lvl3pPr indent="-381000" lvl="2" marL="1371600" algn="l">
              <a:lnSpc>
                <a:spcPct val="90000"/>
              </a:lnSpc>
              <a:spcBef>
                <a:spcPts val="500"/>
              </a:spcBef>
              <a:spcAft>
                <a:spcPts val="0"/>
              </a:spcAft>
              <a:buClr>
                <a:schemeClr val="dk1"/>
              </a:buClr>
              <a:buSzPts val="2400"/>
              <a:buChar char="•"/>
              <a:defRPr sz="2400"/>
            </a:lvl3pPr>
            <a:lvl4pPr indent="-355600" lvl="3" marL="1828800" algn="l">
              <a:lnSpc>
                <a:spcPct val="90000"/>
              </a:lnSpc>
              <a:spcBef>
                <a:spcPts val="500"/>
              </a:spcBef>
              <a:spcAft>
                <a:spcPts val="0"/>
              </a:spcAft>
              <a:buClr>
                <a:schemeClr val="dk1"/>
              </a:buClr>
              <a:buSzPts val="2000"/>
              <a:buChar char="•"/>
              <a:defRPr sz="2000"/>
            </a:lvl4pPr>
            <a:lvl5pPr indent="-355600" lvl="4" marL="2286000" algn="l">
              <a:lnSpc>
                <a:spcPct val="90000"/>
              </a:lnSpc>
              <a:spcBef>
                <a:spcPts val="500"/>
              </a:spcBef>
              <a:spcAft>
                <a:spcPts val="0"/>
              </a:spcAft>
              <a:buClr>
                <a:schemeClr val="dk1"/>
              </a:buClr>
              <a:buSzPts val="2000"/>
              <a:buChar char="•"/>
              <a:defRPr sz="2000"/>
            </a:lvl5pPr>
            <a:lvl6pPr indent="-355600" lvl="5" marL="2743200" algn="l">
              <a:lnSpc>
                <a:spcPct val="90000"/>
              </a:lnSpc>
              <a:spcBef>
                <a:spcPts val="500"/>
              </a:spcBef>
              <a:spcAft>
                <a:spcPts val="0"/>
              </a:spcAft>
              <a:buClr>
                <a:schemeClr val="dk1"/>
              </a:buClr>
              <a:buSzPts val="2000"/>
              <a:buChar char="•"/>
              <a:defRPr sz="2000"/>
            </a:lvl6pPr>
            <a:lvl7pPr indent="-355600" lvl="6" marL="3200400" algn="l">
              <a:lnSpc>
                <a:spcPct val="90000"/>
              </a:lnSpc>
              <a:spcBef>
                <a:spcPts val="500"/>
              </a:spcBef>
              <a:spcAft>
                <a:spcPts val="0"/>
              </a:spcAft>
              <a:buClr>
                <a:schemeClr val="dk1"/>
              </a:buClr>
              <a:buSzPts val="2000"/>
              <a:buChar char="•"/>
              <a:defRPr sz="2000"/>
            </a:lvl7pPr>
            <a:lvl8pPr indent="-355600" lvl="7" marL="3657600" algn="l">
              <a:lnSpc>
                <a:spcPct val="90000"/>
              </a:lnSpc>
              <a:spcBef>
                <a:spcPts val="500"/>
              </a:spcBef>
              <a:spcAft>
                <a:spcPts val="0"/>
              </a:spcAft>
              <a:buClr>
                <a:schemeClr val="dk1"/>
              </a:buClr>
              <a:buSzPts val="2000"/>
              <a:buChar char="•"/>
              <a:defRPr sz="2000"/>
            </a:lvl8pPr>
            <a:lvl9pPr indent="-355600" lvl="8" marL="4114800" algn="l">
              <a:lnSpc>
                <a:spcPct val="90000"/>
              </a:lnSpc>
              <a:spcBef>
                <a:spcPts val="500"/>
              </a:spcBef>
              <a:spcAft>
                <a:spcPts val="0"/>
              </a:spcAft>
              <a:buClr>
                <a:schemeClr val="dk1"/>
              </a:buClr>
              <a:buSzPts val="2000"/>
              <a:buChar char="•"/>
              <a:defRPr sz="2000"/>
            </a:lvl9pPr>
          </a:lstStyle>
          <a:p/>
        </p:txBody>
      </p:sp>
      <p:sp>
        <p:nvSpPr>
          <p:cNvPr id="43" name="Google Shape;43;p17"/>
          <p:cNvSpPr txBox="1"/>
          <p:nvPr>
            <p:ph idx="2" type="body"/>
          </p:nvPr>
        </p:nvSpPr>
        <p:spPr>
          <a:xfrm>
            <a:off x="839788" y="2057400"/>
            <a:ext cx="3932237" cy="3811588"/>
          </a:xfrm>
          <a:prstGeom prst="rect">
            <a:avLst/>
          </a:prstGeom>
          <a:noFill/>
          <a:ln>
            <a:noFill/>
          </a:ln>
        </p:spPr>
        <p:txBody>
          <a:bodyPr anchorCtr="0" anchor="t" bIns="45700" lIns="91425" spcFirstLastPara="1" rIns="91425" wrap="square" tIns="45700">
            <a:noAutofit/>
          </a:bodyPr>
          <a:lstStyle>
            <a:lvl1pPr indent="-228600" lvl="0" marL="457200" algn="l">
              <a:lnSpc>
                <a:spcPct val="90000"/>
              </a:lnSpc>
              <a:spcBef>
                <a:spcPts val="1000"/>
              </a:spcBef>
              <a:spcAft>
                <a:spcPts val="0"/>
              </a:spcAft>
              <a:buClr>
                <a:schemeClr val="dk1"/>
              </a:buClr>
              <a:buSzPts val="1600"/>
              <a:buNone/>
              <a:defRPr sz="1600"/>
            </a:lvl1pPr>
            <a:lvl2pPr indent="-228600" lvl="1" marL="914400" algn="l">
              <a:lnSpc>
                <a:spcPct val="90000"/>
              </a:lnSpc>
              <a:spcBef>
                <a:spcPts val="500"/>
              </a:spcBef>
              <a:spcAft>
                <a:spcPts val="0"/>
              </a:spcAft>
              <a:buClr>
                <a:schemeClr val="dk1"/>
              </a:buClr>
              <a:buSzPts val="1400"/>
              <a:buNone/>
              <a:defRPr sz="14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000"/>
              <a:buNone/>
              <a:defRPr sz="1000"/>
            </a:lvl4pPr>
            <a:lvl5pPr indent="-228600" lvl="4" marL="2286000" algn="l">
              <a:lnSpc>
                <a:spcPct val="9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
        <p:nvSpPr>
          <p:cNvPr id="44" name="Google Shape;44;p17"/>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sz="1200">
                <a:solidFill>
                  <a:srgbClr val="898989"/>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5" name="Google Shape;45;p17"/>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6" name="Google Shape;46;p17"/>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1pPr>
            <a:lvl2pPr indent="0" lvl="1" marL="0" marR="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2pPr>
            <a:lvl3pPr indent="0" lvl="2" marL="0" marR="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3pPr>
            <a:lvl4pPr indent="0" lvl="3" marL="0" marR="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4pPr>
            <a:lvl5pPr indent="0" lvl="4" marL="0" marR="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5pPr>
            <a:lvl6pPr indent="0" lvl="5" marL="0" marR="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6pPr>
            <a:lvl7pPr indent="0" lvl="6" marL="0" marR="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7pPr>
            <a:lvl8pPr indent="0" lvl="7" marL="0" marR="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8pPr>
            <a:lvl9pPr indent="0" lvl="8" marL="0" marR="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7" name="Shape 47"/>
        <p:cNvGrpSpPr/>
        <p:nvPr/>
      </p:nvGrpSpPr>
      <p:grpSpPr>
        <a:xfrm>
          <a:off x="0" y="0"/>
          <a:ext cx="0" cy="0"/>
          <a:chOff x="0" y="0"/>
          <a:chExt cx="0" cy="0"/>
        </a:xfrm>
      </p:grpSpPr>
      <p:sp>
        <p:nvSpPr>
          <p:cNvPr id="48" name="Google Shape;48;p18"/>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sz="1200">
                <a:solidFill>
                  <a:srgbClr val="898989"/>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9" name="Google Shape;49;p18"/>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0" name="Google Shape;50;p18"/>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1pPr>
            <a:lvl2pPr indent="0" lvl="1" marL="0" marR="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2pPr>
            <a:lvl3pPr indent="0" lvl="2" marL="0" marR="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3pPr>
            <a:lvl4pPr indent="0" lvl="3" marL="0" marR="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4pPr>
            <a:lvl5pPr indent="0" lvl="4" marL="0" marR="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5pPr>
            <a:lvl6pPr indent="0" lvl="5" marL="0" marR="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6pPr>
            <a:lvl7pPr indent="0" lvl="6" marL="0" marR="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7pPr>
            <a:lvl8pPr indent="0" lvl="7" marL="0" marR="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8pPr>
            <a:lvl9pPr indent="0" lvl="8" marL="0" marR="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51" name="Shape 51"/>
        <p:cNvGrpSpPr/>
        <p:nvPr/>
      </p:nvGrpSpPr>
      <p:grpSpPr>
        <a:xfrm>
          <a:off x="0" y="0"/>
          <a:ext cx="0" cy="0"/>
          <a:chOff x="0" y="0"/>
          <a:chExt cx="0" cy="0"/>
        </a:xfrm>
      </p:grpSpPr>
      <p:sp>
        <p:nvSpPr>
          <p:cNvPr id="52" name="Google Shape;52;p19"/>
          <p:cNvSpPr txBox="1"/>
          <p:nvPr>
            <p:ph type="title"/>
          </p:nvPr>
        </p:nvSpPr>
        <p:spPr>
          <a:xfrm>
            <a:off x="838200" y="365125"/>
            <a:ext cx="10515600" cy="1325562"/>
          </a:xfrm>
          <a:prstGeom prst="rect">
            <a:avLst/>
          </a:prstGeom>
          <a:noFill/>
          <a:ln>
            <a:noFill/>
          </a:ln>
        </p:spPr>
        <p:txBody>
          <a:bodyPr anchorCtr="0" anchor="ctr" bIns="45700" lIns="91425" spcFirstLastPara="1" rIns="91425" wrap="square" tIns="45700">
            <a:noAutofit/>
          </a:bodyPr>
          <a:lstStyle>
            <a:lvl1pPr lvl="0" algn="l">
              <a:lnSpc>
                <a:spcPct val="90000"/>
              </a:lnSpc>
              <a:spcBef>
                <a:spcPts val="0"/>
              </a:spcBef>
              <a:spcAft>
                <a:spcPts val="0"/>
              </a:spcAft>
              <a:buSzPts val="1400"/>
              <a:buNone/>
              <a:defRPr/>
            </a:lvl1pPr>
            <a:lvl2pPr lvl="1" algn="l">
              <a:lnSpc>
                <a:spcPct val="90000"/>
              </a:lnSpc>
              <a:spcBef>
                <a:spcPts val="0"/>
              </a:spcBef>
              <a:spcAft>
                <a:spcPts val="0"/>
              </a:spcAft>
              <a:buSzPts val="1400"/>
              <a:buNone/>
              <a:defRPr/>
            </a:lvl2pPr>
            <a:lvl3pPr lvl="2" algn="l">
              <a:lnSpc>
                <a:spcPct val="90000"/>
              </a:lnSpc>
              <a:spcBef>
                <a:spcPts val="0"/>
              </a:spcBef>
              <a:spcAft>
                <a:spcPts val="0"/>
              </a:spcAft>
              <a:buSzPts val="1400"/>
              <a:buNone/>
              <a:defRPr/>
            </a:lvl3pPr>
            <a:lvl4pPr lvl="3" algn="l">
              <a:lnSpc>
                <a:spcPct val="90000"/>
              </a:lnSpc>
              <a:spcBef>
                <a:spcPts val="0"/>
              </a:spcBef>
              <a:spcAft>
                <a:spcPts val="0"/>
              </a:spcAft>
              <a:buSzPts val="1400"/>
              <a:buNone/>
              <a:defRPr/>
            </a:lvl4pPr>
            <a:lvl5pPr lvl="4" algn="l">
              <a:lnSpc>
                <a:spcPct val="90000"/>
              </a:lnSpc>
              <a:spcBef>
                <a:spcPts val="0"/>
              </a:spcBef>
              <a:spcAft>
                <a:spcPts val="0"/>
              </a:spcAft>
              <a:buSzPts val="1400"/>
              <a:buNone/>
              <a:defRPr/>
            </a:lvl5pPr>
            <a:lvl6pPr lvl="5" algn="l">
              <a:lnSpc>
                <a:spcPct val="90000"/>
              </a:lnSpc>
              <a:spcBef>
                <a:spcPts val="0"/>
              </a:spcBef>
              <a:spcAft>
                <a:spcPts val="0"/>
              </a:spcAft>
              <a:buSzPts val="1400"/>
              <a:buNone/>
              <a:defRPr/>
            </a:lvl6pPr>
            <a:lvl7pPr lvl="6" algn="l">
              <a:lnSpc>
                <a:spcPct val="90000"/>
              </a:lnSpc>
              <a:spcBef>
                <a:spcPts val="0"/>
              </a:spcBef>
              <a:spcAft>
                <a:spcPts val="0"/>
              </a:spcAft>
              <a:buSzPts val="1400"/>
              <a:buNone/>
              <a:defRPr/>
            </a:lvl7pPr>
            <a:lvl8pPr lvl="7" algn="l">
              <a:lnSpc>
                <a:spcPct val="90000"/>
              </a:lnSpc>
              <a:spcBef>
                <a:spcPts val="0"/>
              </a:spcBef>
              <a:spcAft>
                <a:spcPts val="0"/>
              </a:spcAft>
              <a:buSzPts val="1400"/>
              <a:buNone/>
              <a:defRPr/>
            </a:lvl8pPr>
            <a:lvl9pPr lvl="8" algn="l">
              <a:lnSpc>
                <a:spcPct val="90000"/>
              </a:lnSpc>
              <a:spcBef>
                <a:spcPts val="0"/>
              </a:spcBef>
              <a:spcAft>
                <a:spcPts val="0"/>
              </a:spcAft>
              <a:buSzPts val="1400"/>
              <a:buNone/>
              <a:defRPr/>
            </a:lvl9pPr>
          </a:lstStyle>
          <a:p/>
        </p:txBody>
      </p:sp>
      <p:sp>
        <p:nvSpPr>
          <p:cNvPr id="53" name="Google Shape;53;p19"/>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sz="1200">
                <a:solidFill>
                  <a:srgbClr val="898989"/>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4" name="Google Shape;54;p19"/>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5" name="Google Shape;55;p19"/>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1pPr>
            <a:lvl2pPr indent="0" lvl="1" marL="0" marR="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2pPr>
            <a:lvl3pPr indent="0" lvl="2" marL="0" marR="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3pPr>
            <a:lvl4pPr indent="0" lvl="3" marL="0" marR="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4pPr>
            <a:lvl5pPr indent="0" lvl="4" marL="0" marR="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5pPr>
            <a:lvl6pPr indent="0" lvl="5" marL="0" marR="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6pPr>
            <a:lvl7pPr indent="0" lvl="6" marL="0" marR="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7pPr>
            <a:lvl8pPr indent="0" lvl="7" marL="0" marR="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8pPr>
            <a:lvl9pPr indent="0" lvl="8" marL="0" marR="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type="twoTxTwoObj">
  <p:cSld name="TWO_OBJECTS_WITH_TEXT">
    <p:spTree>
      <p:nvGrpSpPr>
        <p:cNvPr id="56" name="Shape 56"/>
        <p:cNvGrpSpPr/>
        <p:nvPr/>
      </p:nvGrpSpPr>
      <p:grpSpPr>
        <a:xfrm>
          <a:off x="0" y="0"/>
          <a:ext cx="0" cy="0"/>
          <a:chOff x="0" y="0"/>
          <a:chExt cx="0" cy="0"/>
        </a:xfrm>
      </p:grpSpPr>
      <p:sp>
        <p:nvSpPr>
          <p:cNvPr id="57" name="Google Shape;57;p20"/>
          <p:cNvSpPr txBox="1"/>
          <p:nvPr>
            <p:ph type="title"/>
          </p:nvPr>
        </p:nvSpPr>
        <p:spPr>
          <a:xfrm>
            <a:off x="839788" y="365125"/>
            <a:ext cx="10515600" cy="1325563"/>
          </a:xfrm>
          <a:prstGeom prst="rect">
            <a:avLst/>
          </a:prstGeom>
          <a:noFill/>
          <a:ln>
            <a:noFill/>
          </a:ln>
        </p:spPr>
        <p:txBody>
          <a:bodyPr anchorCtr="0" anchor="ctr" bIns="45700" lIns="91425" spcFirstLastPara="1" rIns="91425" wrap="square" tIns="45700">
            <a:noAutofit/>
          </a:bodyPr>
          <a:lstStyle>
            <a:lvl1pPr lvl="0" algn="l">
              <a:lnSpc>
                <a:spcPct val="90000"/>
              </a:lnSpc>
              <a:spcBef>
                <a:spcPts val="0"/>
              </a:spcBef>
              <a:spcAft>
                <a:spcPts val="0"/>
              </a:spcAft>
              <a:buSzPts val="1400"/>
              <a:buNone/>
              <a:defRPr/>
            </a:lvl1pPr>
            <a:lvl2pPr lvl="1" algn="l">
              <a:lnSpc>
                <a:spcPct val="90000"/>
              </a:lnSpc>
              <a:spcBef>
                <a:spcPts val="0"/>
              </a:spcBef>
              <a:spcAft>
                <a:spcPts val="0"/>
              </a:spcAft>
              <a:buSzPts val="1400"/>
              <a:buNone/>
              <a:defRPr/>
            </a:lvl2pPr>
            <a:lvl3pPr lvl="2" algn="l">
              <a:lnSpc>
                <a:spcPct val="90000"/>
              </a:lnSpc>
              <a:spcBef>
                <a:spcPts val="0"/>
              </a:spcBef>
              <a:spcAft>
                <a:spcPts val="0"/>
              </a:spcAft>
              <a:buSzPts val="1400"/>
              <a:buNone/>
              <a:defRPr/>
            </a:lvl3pPr>
            <a:lvl4pPr lvl="3" algn="l">
              <a:lnSpc>
                <a:spcPct val="90000"/>
              </a:lnSpc>
              <a:spcBef>
                <a:spcPts val="0"/>
              </a:spcBef>
              <a:spcAft>
                <a:spcPts val="0"/>
              </a:spcAft>
              <a:buSzPts val="1400"/>
              <a:buNone/>
              <a:defRPr/>
            </a:lvl4pPr>
            <a:lvl5pPr lvl="4" algn="l">
              <a:lnSpc>
                <a:spcPct val="90000"/>
              </a:lnSpc>
              <a:spcBef>
                <a:spcPts val="0"/>
              </a:spcBef>
              <a:spcAft>
                <a:spcPts val="0"/>
              </a:spcAft>
              <a:buSzPts val="1400"/>
              <a:buNone/>
              <a:defRPr/>
            </a:lvl5pPr>
            <a:lvl6pPr lvl="5" algn="l">
              <a:lnSpc>
                <a:spcPct val="90000"/>
              </a:lnSpc>
              <a:spcBef>
                <a:spcPts val="0"/>
              </a:spcBef>
              <a:spcAft>
                <a:spcPts val="0"/>
              </a:spcAft>
              <a:buSzPts val="1400"/>
              <a:buNone/>
              <a:defRPr/>
            </a:lvl6pPr>
            <a:lvl7pPr lvl="6" algn="l">
              <a:lnSpc>
                <a:spcPct val="90000"/>
              </a:lnSpc>
              <a:spcBef>
                <a:spcPts val="0"/>
              </a:spcBef>
              <a:spcAft>
                <a:spcPts val="0"/>
              </a:spcAft>
              <a:buSzPts val="1400"/>
              <a:buNone/>
              <a:defRPr/>
            </a:lvl7pPr>
            <a:lvl8pPr lvl="7" algn="l">
              <a:lnSpc>
                <a:spcPct val="90000"/>
              </a:lnSpc>
              <a:spcBef>
                <a:spcPts val="0"/>
              </a:spcBef>
              <a:spcAft>
                <a:spcPts val="0"/>
              </a:spcAft>
              <a:buSzPts val="1400"/>
              <a:buNone/>
              <a:defRPr/>
            </a:lvl8pPr>
            <a:lvl9pPr lvl="8" algn="l">
              <a:lnSpc>
                <a:spcPct val="90000"/>
              </a:lnSpc>
              <a:spcBef>
                <a:spcPts val="0"/>
              </a:spcBef>
              <a:spcAft>
                <a:spcPts val="0"/>
              </a:spcAft>
              <a:buSzPts val="1400"/>
              <a:buNone/>
              <a:defRPr/>
            </a:lvl9pPr>
          </a:lstStyle>
          <a:p/>
        </p:txBody>
      </p:sp>
      <p:sp>
        <p:nvSpPr>
          <p:cNvPr id="58" name="Google Shape;58;p20"/>
          <p:cNvSpPr txBox="1"/>
          <p:nvPr>
            <p:ph idx="1" type="body"/>
          </p:nvPr>
        </p:nvSpPr>
        <p:spPr>
          <a:xfrm>
            <a:off x="839788" y="1681163"/>
            <a:ext cx="5157787" cy="823912"/>
          </a:xfrm>
          <a:prstGeom prst="rect">
            <a:avLst/>
          </a:prstGeom>
          <a:noFill/>
          <a:ln>
            <a:noFill/>
          </a:ln>
        </p:spPr>
        <p:txBody>
          <a:bodyPr anchorCtr="0" anchor="b" bIns="45700" lIns="91425" spcFirstLastPara="1" rIns="91425" wrap="square" tIns="45700">
            <a:noAutofit/>
          </a:bodyPr>
          <a:lstStyle>
            <a:lvl1pPr indent="-228600" lvl="0" marL="457200" algn="l">
              <a:lnSpc>
                <a:spcPct val="90000"/>
              </a:lnSpc>
              <a:spcBef>
                <a:spcPts val="1000"/>
              </a:spcBef>
              <a:spcAft>
                <a:spcPts val="0"/>
              </a:spcAft>
              <a:buClr>
                <a:schemeClr val="dk1"/>
              </a:buClr>
              <a:buSzPts val="2400"/>
              <a:buNone/>
              <a:defRPr b="1" sz="2400"/>
            </a:lvl1pPr>
            <a:lvl2pPr indent="-228600" lvl="1" marL="914400" algn="l">
              <a:lnSpc>
                <a:spcPct val="90000"/>
              </a:lnSpc>
              <a:spcBef>
                <a:spcPts val="500"/>
              </a:spcBef>
              <a:spcAft>
                <a:spcPts val="0"/>
              </a:spcAft>
              <a:buClr>
                <a:schemeClr val="dk1"/>
              </a:buClr>
              <a:buSzPts val="2000"/>
              <a:buNone/>
              <a:defRPr b="1" sz="2000"/>
            </a:lvl2pPr>
            <a:lvl3pPr indent="-228600" lvl="2" marL="1371600" algn="l">
              <a:lnSpc>
                <a:spcPct val="90000"/>
              </a:lnSpc>
              <a:spcBef>
                <a:spcPts val="500"/>
              </a:spcBef>
              <a:spcAft>
                <a:spcPts val="0"/>
              </a:spcAft>
              <a:buClr>
                <a:schemeClr val="dk1"/>
              </a:buClr>
              <a:buSzPts val="1800"/>
              <a:buNone/>
              <a:defRPr b="1" sz="1800"/>
            </a:lvl3pPr>
            <a:lvl4pPr indent="-228600" lvl="3" marL="1828800" algn="l">
              <a:lnSpc>
                <a:spcPct val="90000"/>
              </a:lnSpc>
              <a:spcBef>
                <a:spcPts val="500"/>
              </a:spcBef>
              <a:spcAft>
                <a:spcPts val="0"/>
              </a:spcAft>
              <a:buClr>
                <a:schemeClr val="dk1"/>
              </a:buClr>
              <a:buSzPts val="1600"/>
              <a:buNone/>
              <a:defRPr b="1" sz="1600"/>
            </a:lvl4pPr>
            <a:lvl5pPr indent="-228600" lvl="4" marL="2286000" algn="l">
              <a:lnSpc>
                <a:spcPct val="9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59" name="Google Shape;59;p20"/>
          <p:cNvSpPr txBox="1"/>
          <p:nvPr>
            <p:ph idx="2" type="body"/>
          </p:nvPr>
        </p:nvSpPr>
        <p:spPr>
          <a:xfrm>
            <a:off x="839788" y="2505075"/>
            <a:ext cx="5157787" cy="3684588"/>
          </a:xfrm>
          <a:prstGeom prst="rect">
            <a:avLst/>
          </a:prstGeom>
          <a:noFill/>
          <a:ln>
            <a:noFill/>
          </a:ln>
        </p:spPr>
        <p:txBody>
          <a:bodyPr anchorCtr="0" anchor="t" bIns="45700" lIns="91425" spcFirstLastPara="1" rIns="91425" wrap="square" tIns="45700">
            <a:no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60" name="Google Shape;60;p20"/>
          <p:cNvSpPr txBox="1"/>
          <p:nvPr>
            <p:ph idx="3" type="body"/>
          </p:nvPr>
        </p:nvSpPr>
        <p:spPr>
          <a:xfrm>
            <a:off x="6172200" y="1681163"/>
            <a:ext cx="5183188" cy="823912"/>
          </a:xfrm>
          <a:prstGeom prst="rect">
            <a:avLst/>
          </a:prstGeom>
          <a:noFill/>
          <a:ln>
            <a:noFill/>
          </a:ln>
        </p:spPr>
        <p:txBody>
          <a:bodyPr anchorCtr="0" anchor="b" bIns="45700" lIns="91425" spcFirstLastPara="1" rIns="91425" wrap="square" tIns="45700">
            <a:noAutofit/>
          </a:bodyPr>
          <a:lstStyle>
            <a:lvl1pPr indent="-228600" lvl="0" marL="457200" algn="l">
              <a:lnSpc>
                <a:spcPct val="90000"/>
              </a:lnSpc>
              <a:spcBef>
                <a:spcPts val="1000"/>
              </a:spcBef>
              <a:spcAft>
                <a:spcPts val="0"/>
              </a:spcAft>
              <a:buClr>
                <a:schemeClr val="dk1"/>
              </a:buClr>
              <a:buSzPts val="2400"/>
              <a:buNone/>
              <a:defRPr b="1" sz="2400"/>
            </a:lvl1pPr>
            <a:lvl2pPr indent="-228600" lvl="1" marL="914400" algn="l">
              <a:lnSpc>
                <a:spcPct val="90000"/>
              </a:lnSpc>
              <a:spcBef>
                <a:spcPts val="500"/>
              </a:spcBef>
              <a:spcAft>
                <a:spcPts val="0"/>
              </a:spcAft>
              <a:buClr>
                <a:schemeClr val="dk1"/>
              </a:buClr>
              <a:buSzPts val="2000"/>
              <a:buNone/>
              <a:defRPr b="1" sz="2000"/>
            </a:lvl2pPr>
            <a:lvl3pPr indent="-228600" lvl="2" marL="1371600" algn="l">
              <a:lnSpc>
                <a:spcPct val="90000"/>
              </a:lnSpc>
              <a:spcBef>
                <a:spcPts val="500"/>
              </a:spcBef>
              <a:spcAft>
                <a:spcPts val="0"/>
              </a:spcAft>
              <a:buClr>
                <a:schemeClr val="dk1"/>
              </a:buClr>
              <a:buSzPts val="1800"/>
              <a:buNone/>
              <a:defRPr b="1" sz="1800"/>
            </a:lvl3pPr>
            <a:lvl4pPr indent="-228600" lvl="3" marL="1828800" algn="l">
              <a:lnSpc>
                <a:spcPct val="90000"/>
              </a:lnSpc>
              <a:spcBef>
                <a:spcPts val="500"/>
              </a:spcBef>
              <a:spcAft>
                <a:spcPts val="0"/>
              </a:spcAft>
              <a:buClr>
                <a:schemeClr val="dk1"/>
              </a:buClr>
              <a:buSzPts val="1600"/>
              <a:buNone/>
              <a:defRPr b="1" sz="1600"/>
            </a:lvl4pPr>
            <a:lvl5pPr indent="-228600" lvl="4" marL="2286000" algn="l">
              <a:lnSpc>
                <a:spcPct val="9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61" name="Google Shape;61;p20"/>
          <p:cNvSpPr txBox="1"/>
          <p:nvPr>
            <p:ph idx="4" type="body"/>
          </p:nvPr>
        </p:nvSpPr>
        <p:spPr>
          <a:xfrm>
            <a:off x="6172200" y="2505075"/>
            <a:ext cx="5183188" cy="3684588"/>
          </a:xfrm>
          <a:prstGeom prst="rect">
            <a:avLst/>
          </a:prstGeom>
          <a:noFill/>
          <a:ln>
            <a:noFill/>
          </a:ln>
        </p:spPr>
        <p:txBody>
          <a:bodyPr anchorCtr="0" anchor="t" bIns="45700" lIns="91425" spcFirstLastPara="1" rIns="91425" wrap="square" tIns="45700">
            <a:no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62" name="Google Shape;62;p20"/>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sz="1200">
                <a:solidFill>
                  <a:srgbClr val="898989"/>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3" name="Google Shape;63;p20"/>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4" name="Google Shape;64;p20"/>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1pPr>
            <a:lvl2pPr indent="0" lvl="1" marL="0" marR="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2pPr>
            <a:lvl3pPr indent="0" lvl="2" marL="0" marR="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3pPr>
            <a:lvl4pPr indent="0" lvl="3" marL="0" marR="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4pPr>
            <a:lvl5pPr indent="0" lvl="4" marL="0" marR="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5pPr>
            <a:lvl6pPr indent="0" lvl="5" marL="0" marR="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6pPr>
            <a:lvl7pPr indent="0" lvl="6" marL="0" marR="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7pPr>
            <a:lvl8pPr indent="0" lvl="7" marL="0" marR="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8pPr>
            <a:lvl9pPr indent="0" lvl="8" marL="0" marR="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type="twoObj">
  <p:cSld name="TWO_OBJECTS">
    <p:spTree>
      <p:nvGrpSpPr>
        <p:cNvPr id="65" name="Shape 65"/>
        <p:cNvGrpSpPr/>
        <p:nvPr/>
      </p:nvGrpSpPr>
      <p:grpSpPr>
        <a:xfrm>
          <a:off x="0" y="0"/>
          <a:ext cx="0" cy="0"/>
          <a:chOff x="0" y="0"/>
          <a:chExt cx="0" cy="0"/>
        </a:xfrm>
      </p:grpSpPr>
      <p:sp>
        <p:nvSpPr>
          <p:cNvPr id="66" name="Google Shape;66;p21"/>
          <p:cNvSpPr txBox="1"/>
          <p:nvPr>
            <p:ph type="title"/>
          </p:nvPr>
        </p:nvSpPr>
        <p:spPr>
          <a:xfrm>
            <a:off x="838200" y="365125"/>
            <a:ext cx="10515600" cy="1325562"/>
          </a:xfrm>
          <a:prstGeom prst="rect">
            <a:avLst/>
          </a:prstGeom>
          <a:noFill/>
          <a:ln>
            <a:noFill/>
          </a:ln>
        </p:spPr>
        <p:txBody>
          <a:bodyPr anchorCtr="0" anchor="ctr" bIns="45700" lIns="91425" spcFirstLastPara="1" rIns="91425" wrap="square" tIns="45700">
            <a:noAutofit/>
          </a:bodyPr>
          <a:lstStyle>
            <a:lvl1pPr lvl="0" algn="l">
              <a:lnSpc>
                <a:spcPct val="90000"/>
              </a:lnSpc>
              <a:spcBef>
                <a:spcPts val="0"/>
              </a:spcBef>
              <a:spcAft>
                <a:spcPts val="0"/>
              </a:spcAft>
              <a:buSzPts val="1400"/>
              <a:buNone/>
              <a:defRPr/>
            </a:lvl1pPr>
            <a:lvl2pPr lvl="1" algn="l">
              <a:lnSpc>
                <a:spcPct val="90000"/>
              </a:lnSpc>
              <a:spcBef>
                <a:spcPts val="0"/>
              </a:spcBef>
              <a:spcAft>
                <a:spcPts val="0"/>
              </a:spcAft>
              <a:buSzPts val="1400"/>
              <a:buNone/>
              <a:defRPr/>
            </a:lvl2pPr>
            <a:lvl3pPr lvl="2" algn="l">
              <a:lnSpc>
                <a:spcPct val="90000"/>
              </a:lnSpc>
              <a:spcBef>
                <a:spcPts val="0"/>
              </a:spcBef>
              <a:spcAft>
                <a:spcPts val="0"/>
              </a:spcAft>
              <a:buSzPts val="1400"/>
              <a:buNone/>
              <a:defRPr/>
            </a:lvl3pPr>
            <a:lvl4pPr lvl="3" algn="l">
              <a:lnSpc>
                <a:spcPct val="90000"/>
              </a:lnSpc>
              <a:spcBef>
                <a:spcPts val="0"/>
              </a:spcBef>
              <a:spcAft>
                <a:spcPts val="0"/>
              </a:spcAft>
              <a:buSzPts val="1400"/>
              <a:buNone/>
              <a:defRPr/>
            </a:lvl4pPr>
            <a:lvl5pPr lvl="4" algn="l">
              <a:lnSpc>
                <a:spcPct val="90000"/>
              </a:lnSpc>
              <a:spcBef>
                <a:spcPts val="0"/>
              </a:spcBef>
              <a:spcAft>
                <a:spcPts val="0"/>
              </a:spcAft>
              <a:buSzPts val="1400"/>
              <a:buNone/>
              <a:defRPr/>
            </a:lvl5pPr>
            <a:lvl6pPr lvl="5" algn="l">
              <a:lnSpc>
                <a:spcPct val="90000"/>
              </a:lnSpc>
              <a:spcBef>
                <a:spcPts val="0"/>
              </a:spcBef>
              <a:spcAft>
                <a:spcPts val="0"/>
              </a:spcAft>
              <a:buSzPts val="1400"/>
              <a:buNone/>
              <a:defRPr/>
            </a:lvl6pPr>
            <a:lvl7pPr lvl="6" algn="l">
              <a:lnSpc>
                <a:spcPct val="90000"/>
              </a:lnSpc>
              <a:spcBef>
                <a:spcPts val="0"/>
              </a:spcBef>
              <a:spcAft>
                <a:spcPts val="0"/>
              </a:spcAft>
              <a:buSzPts val="1400"/>
              <a:buNone/>
              <a:defRPr/>
            </a:lvl7pPr>
            <a:lvl8pPr lvl="7" algn="l">
              <a:lnSpc>
                <a:spcPct val="90000"/>
              </a:lnSpc>
              <a:spcBef>
                <a:spcPts val="0"/>
              </a:spcBef>
              <a:spcAft>
                <a:spcPts val="0"/>
              </a:spcAft>
              <a:buSzPts val="1400"/>
              <a:buNone/>
              <a:defRPr/>
            </a:lvl8pPr>
            <a:lvl9pPr lvl="8" algn="l">
              <a:lnSpc>
                <a:spcPct val="90000"/>
              </a:lnSpc>
              <a:spcBef>
                <a:spcPts val="0"/>
              </a:spcBef>
              <a:spcAft>
                <a:spcPts val="0"/>
              </a:spcAft>
              <a:buSzPts val="1400"/>
              <a:buNone/>
              <a:defRPr/>
            </a:lvl9pPr>
          </a:lstStyle>
          <a:p/>
        </p:txBody>
      </p:sp>
      <p:sp>
        <p:nvSpPr>
          <p:cNvPr id="67" name="Google Shape;67;p21"/>
          <p:cNvSpPr txBox="1"/>
          <p:nvPr>
            <p:ph idx="1" type="body"/>
          </p:nvPr>
        </p:nvSpPr>
        <p:spPr>
          <a:xfrm>
            <a:off x="838200" y="1825625"/>
            <a:ext cx="5181600" cy="4351338"/>
          </a:xfrm>
          <a:prstGeom prst="rect">
            <a:avLst/>
          </a:prstGeom>
          <a:noFill/>
          <a:ln>
            <a:noFill/>
          </a:ln>
        </p:spPr>
        <p:txBody>
          <a:bodyPr anchorCtr="0" anchor="t" bIns="45700" lIns="91425" spcFirstLastPara="1" rIns="91425" wrap="square" tIns="45700">
            <a:no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68" name="Google Shape;68;p21"/>
          <p:cNvSpPr txBox="1"/>
          <p:nvPr>
            <p:ph idx="2" type="body"/>
          </p:nvPr>
        </p:nvSpPr>
        <p:spPr>
          <a:xfrm>
            <a:off x="6172200" y="1825625"/>
            <a:ext cx="5181600" cy="4351338"/>
          </a:xfrm>
          <a:prstGeom prst="rect">
            <a:avLst/>
          </a:prstGeom>
          <a:noFill/>
          <a:ln>
            <a:noFill/>
          </a:ln>
        </p:spPr>
        <p:txBody>
          <a:bodyPr anchorCtr="0" anchor="t" bIns="45700" lIns="91425" spcFirstLastPara="1" rIns="91425" wrap="square" tIns="45700">
            <a:no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69" name="Google Shape;69;p21"/>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sz="1200">
                <a:solidFill>
                  <a:srgbClr val="898989"/>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0" name="Google Shape;70;p21"/>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1" name="Google Shape;71;p21"/>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1pPr>
            <a:lvl2pPr indent="0" lvl="1" marL="0" marR="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2pPr>
            <a:lvl3pPr indent="0" lvl="2" marL="0" marR="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3pPr>
            <a:lvl4pPr indent="0" lvl="3" marL="0" marR="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4pPr>
            <a:lvl5pPr indent="0" lvl="4" marL="0" marR="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5pPr>
            <a:lvl6pPr indent="0" lvl="5" marL="0" marR="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6pPr>
            <a:lvl7pPr indent="0" lvl="6" marL="0" marR="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7pPr>
            <a:lvl8pPr indent="0" lvl="7" marL="0" marR="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8pPr>
            <a:lvl9pPr indent="0" lvl="8" marL="0" marR="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theme" Target="../theme/theme1.xml"/><Relationship Id="rId10" Type="http://schemas.openxmlformats.org/officeDocument/2006/relationships/slideLayout" Target="../slideLayouts/slideLayout10.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9" name="Shape 9"/>
        <p:cNvGrpSpPr/>
        <p:nvPr/>
      </p:nvGrpSpPr>
      <p:grpSpPr>
        <a:xfrm>
          <a:off x="0" y="0"/>
          <a:ext cx="0" cy="0"/>
          <a:chOff x="0" y="0"/>
          <a:chExt cx="0" cy="0"/>
        </a:xfrm>
      </p:grpSpPr>
      <p:sp>
        <p:nvSpPr>
          <p:cNvPr id="10" name="Google Shape;10;p11"/>
          <p:cNvSpPr txBox="1"/>
          <p:nvPr>
            <p:ph type="title"/>
          </p:nvPr>
        </p:nvSpPr>
        <p:spPr>
          <a:xfrm>
            <a:off x="838200" y="365125"/>
            <a:ext cx="10515600" cy="1325562"/>
          </a:xfrm>
          <a:prstGeom prst="rect">
            <a:avLst/>
          </a:prstGeom>
          <a:noFill/>
          <a:ln>
            <a:noFill/>
          </a:ln>
        </p:spPr>
        <p:txBody>
          <a:bodyPr anchorCtr="0" anchor="ctr" bIns="45700" lIns="91425" spcFirstLastPara="1" rIns="91425" wrap="square" tIns="45700">
            <a:noAutofit/>
          </a:bodyPr>
          <a:lstStyle>
            <a:lvl1pPr lvl="0" marR="0" rtl="0" algn="l">
              <a:lnSpc>
                <a:spcPct val="90000"/>
              </a:lnSpc>
              <a:spcBef>
                <a:spcPts val="0"/>
              </a:spcBef>
              <a:spcAft>
                <a:spcPts val="0"/>
              </a:spcAft>
              <a:buClr>
                <a:srgbClr val="000000"/>
              </a:buClr>
              <a:buSzPts val="1400"/>
              <a:buFont typeface="Arial"/>
              <a:buNone/>
              <a:defRPr b="0" i="0" sz="4400" u="none" cap="none" strike="noStrike">
                <a:solidFill>
                  <a:schemeClr val="dk1"/>
                </a:solidFill>
                <a:latin typeface="Calibri"/>
                <a:ea typeface="Calibri"/>
                <a:cs typeface="Calibri"/>
                <a:sym typeface="Calibri"/>
              </a:defRPr>
            </a:lvl1pPr>
            <a:lvl2pPr lvl="1" marR="0" rtl="0" algn="l">
              <a:lnSpc>
                <a:spcPct val="90000"/>
              </a:lnSpc>
              <a:spcBef>
                <a:spcPts val="0"/>
              </a:spcBef>
              <a:spcAft>
                <a:spcPts val="0"/>
              </a:spcAft>
              <a:buClr>
                <a:srgbClr val="000000"/>
              </a:buClr>
              <a:buSzPts val="1400"/>
              <a:buFont typeface="Arial"/>
              <a:buNone/>
              <a:defRPr b="0" i="0" sz="4400" u="none" cap="none" strike="noStrike">
                <a:solidFill>
                  <a:schemeClr val="dk1"/>
                </a:solidFill>
                <a:latin typeface="Calibri"/>
                <a:ea typeface="Calibri"/>
                <a:cs typeface="Calibri"/>
                <a:sym typeface="Calibri"/>
              </a:defRPr>
            </a:lvl2pPr>
            <a:lvl3pPr lvl="2" marR="0" rtl="0" algn="l">
              <a:lnSpc>
                <a:spcPct val="90000"/>
              </a:lnSpc>
              <a:spcBef>
                <a:spcPts val="0"/>
              </a:spcBef>
              <a:spcAft>
                <a:spcPts val="0"/>
              </a:spcAft>
              <a:buClr>
                <a:srgbClr val="000000"/>
              </a:buClr>
              <a:buSzPts val="1400"/>
              <a:buFont typeface="Arial"/>
              <a:buNone/>
              <a:defRPr b="0" i="0" sz="4400" u="none" cap="none" strike="noStrike">
                <a:solidFill>
                  <a:schemeClr val="dk1"/>
                </a:solidFill>
                <a:latin typeface="Calibri"/>
                <a:ea typeface="Calibri"/>
                <a:cs typeface="Calibri"/>
                <a:sym typeface="Calibri"/>
              </a:defRPr>
            </a:lvl3pPr>
            <a:lvl4pPr lvl="3" marR="0" rtl="0" algn="l">
              <a:lnSpc>
                <a:spcPct val="90000"/>
              </a:lnSpc>
              <a:spcBef>
                <a:spcPts val="0"/>
              </a:spcBef>
              <a:spcAft>
                <a:spcPts val="0"/>
              </a:spcAft>
              <a:buClr>
                <a:srgbClr val="000000"/>
              </a:buClr>
              <a:buSzPts val="1400"/>
              <a:buFont typeface="Arial"/>
              <a:buNone/>
              <a:defRPr b="0" i="0" sz="4400" u="none" cap="none" strike="noStrike">
                <a:solidFill>
                  <a:schemeClr val="dk1"/>
                </a:solidFill>
                <a:latin typeface="Calibri"/>
                <a:ea typeface="Calibri"/>
                <a:cs typeface="Calibri"/>
                <a:sym typeface="Calibri"/>
              </a:defRPr>
            </a:lvl4pPr>
            <a:lvl5pPr lvl="4" marR="0" rtl="0" algn="l">
              <a:lnSpc>
                <a:spcPct val="90000"/>
              </a:lnSpc>
              <a:spcBef>
                <a:spcPts val="0"/>
              </a:spcBef>
              <a:spcAft>
                <a:spcPts val="0"/>
              </a:spcAft>
              <a:buClr>
                <a:srgbClr val="000000"/>
              </a:buClr>
              <a:buSzPts val="1400"/>
              <a:buFont typeface="Arial"/>
              <a:buNone/>
              <a:defRPr b="0" i="0" sz="4400" u="none" cap="none" strike="noStrike">
                <a:solidFill>
                  <a:schemeClr val="dk1"/>
                </a:solidFill>
                <a:latin typeface="Calibri"/>
                <a:ea typeface="Calibri"/>
                <a:cs typeface="Calibri"/>
                <a:sym typeface="Calibri"/>
              </a:defRPr>
            </a:lvl5pPr>
            <a:lvl6pPr lvl="5" marR="0" rtl="0" algn="l">
              <a:lnSpc>
                <a:spcPct val="90000"/>
              </a:lnSpc>
              <a:spcBef>
                <a:spcPts val="0"/>
              </a:spcBef>
              <a:spcAft>
                <a:spcPts val="0"/>
              </a:spcAft>
              <a:buClr>
                <a:srgbClr val="000000"/>
              </a:buClr>
              <a:buSzPts val="1400"/>
              <a:buFont typeface="Arial"/>
              <a:buNone/>
              <a:defRPr b="0" i="0" sz="4400" u="none" cap="none" strike="noStrike">
                <a:solidFill>
                  <a:schemeClr val="dk1"/>
                </a:solidFill>
                <a:latin typeface="Calibri"/>
                <a:ea typeface="Calibri"/>
                <a:cs typeface="Calibri"/>
                <a:sym typeface="Calibri"/>
              </a:defRPr>
            </a:lvl6pPr>
            <a:lvl7pPr lvl="6" marR="0" rtl="0" algn="l">
              <a:lnSpc>
                <a:spcPct val="90000"/>
              </a:lnSpc>
              <a:spcBef>
                <a:spcPts val="0"/>
              </a:spcBef>
              <a:spcAft>
                <a:spcPts val="0"/>
              </a:spcAft>
              <a:buClr>
                <a:srgbClr val="000000"/>
              </a:buClr>
              <a:buSzPts val="1400"/>
              <a:buFont typeface="Arial"/>
              <a:buNone/>
              <a:defRPr b="0" i="0" sz="4400" u="none" cap="none" strike="noStrike">
                <a:solidFill>
                  <a:schemeClr val="dk1"/>
                </a:solidFill>
                <a:latin typeface="Calibri"/>
                <a:ea typeface="Calibri"/>
                <a:cs typeface="Calibri"/>
                <a:sym typeface="Calibri"/>
              </a:defRPr>
            </a:lvl7pPr>
            <a:lvl8pPr lvl="7" marR="0" rtl="0" algn="l">
              <a:lnSpc>
                <a:spcPct val="90000"/>
              </a:lnSpc>
              <a:spcBef>
                <a:spcPts val="0"/>
              </a:spcBef>
              <a:spcAft>
                <a:spcPts val="0"/>
              </a:spcAft>
              <a:buClr>
                <a:srgbClr val="000000"/>
              </a:buClr>
              <a:buSzPts val="1400"/>
              <a:buFont typeface="Arial"/>
              <a:buNone/>
              <a:defRPr b="0" i="0" sz="4400" u="none" cap="none" strike="noStrike">
                <a:solidFill>
                  <a:schemeClr val="dk1"/>
                </a:solidFill>
                <a:latin typeface="Calibri"/>
                <a:ea typeface="Calibri"/>
                <a:cs typeface="Calibri"/>
                <a:sym typeface="Calibri"/>
              </a:defRPr>
            </a:lvl8pPr>
            <a:lvl9pPr lvl="8" marR="0" rtl="0" algn="l">
              <a:lnSpc>
                <a:spcPct val="90000"/>
              </a:lnSpc>
              <a:spcBef>
                <a:spcPts val="0"/>
              </a:spcBef>
              <a:spcAft>
                <a:spcPts val="0"/>
              </a:spcAft>
              <a:buClr>
                <a:srgbClr val="000000"/>
              </a:buClr>
              <a:buSzPts val="1400"/>
              <a:buFont typeface="Arial"/>
              <a:buNone/>
              <a:defRPr b="0" i="0" sz="4400" u="none" cap="none" strike="noStrike">
                <a:solidFill>
                  <a:schemeClr val="dk1"/>
                </a:solidFill>
                <a:latin typeface="Calibri"/>
                <a:ea typeface="Calibri"/>
                <a:cs typeface="Calibri"/>
                <a:sym typeface="Calibri"/>
              </a:defRPr>
            </a:lvl9pPr>
          </a:lstStyle>
          <a:p/>
        </p:txBody>
      </p:sp>
      <p:sp>
        <p:nvSpPr>
          <p:cNvPr id="11" name="Google Shape;11;p11"/>
          <p:cNvSpPr txBox="1"/>
          <p:nvPr>
            <p:ph idx="1" type="body"/>
          </p:nvPr>
        </p:nvSpPr>
        <p:spPr>
          <a:xfrm>
            <a:off x="838200" y="1825625"/>
            <a:ext cx="10515600" cy="4351337"/>
          </a:xfrm>
          <a:prstGeom prst="rect">
            <a:avLst/>
          </a:prstGeom>
          <a:noFill/>
          <a:ln>
            <a:noFill/>
          </a:ln>
        </p:spPr>
        <p:txBody>
          <a:bodyPr anchorCtr="0" anchor="t" bIns="45700" lIns="91425" spcFirstLastPara="1" rIns="91425" wrap="square" tIns="45700">
            <a:noAutofit/>
          </a:bodyPr>
          <a:lstStyle>
            <a:lvl1pPr indent="-406400" lvl="0" marL="457200" marR="0" rtl="0" algn="l">
              <a:lnSpc>
                <a:spcPct val="90000"/>
              </a:lnSpc>
              <a:spcBef>
                <a:spcPts val="100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9pPr>
          </a:lstStyle>
          <a:p/>
        </p:txBody>
      </p:sp>
      <p:sp>
        <p:nvSpPr>
          <p:cNvPr id="12" name="Google Shape;12;p11"/>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0" i="0" sz="1200" u="none" cap="none" strike="noStrike">
                <a:solidFill>
                  <a:srgbClr val="898989"/>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9pPr>
          </a:lstStyle>
          <a:p/>
        </p:txBody>
      </p:sp>
      <p:sp>
        <p:nvSpPr>
          <p:cNvPr id="13" name="Google Shape;13;p11"/>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9pPr>
          </a:lstStyle>
          <a:p/>
        </p:txBody>
      </p:sp>
      <p:sp>
        <p:nvSpPr>
          <p:cNvPr id="14" name="Google Shape;14;p11"/>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1pPr>
            <a:lvl2pPr indent="0" lvl="1"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2pPr>
            <a:lvl3pPr indent="0" lvl="2"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3pPr>
            <a:lvl4pPr indent="0" lvl="3"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4pPr>
            <a:lvl5pPr indent="0" lvl="4"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5pPr>
            <a:lvl6pPr indent="0" lvl="5"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6pPr>
            <a:lvl7pPr indent="0" lvl="6"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7pPr>
            <a:lvl8pPr indent="0" lvl="7"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8pPr>
            <a:lvl9pPr indent="0" lvl="8"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sz="1400">
              <a:solidFill>
                <a:srgbClr val="000000"/>
              </a:solidFill>
              <a:latin typeface="Arial"/>
              <a:ea typeface="Arial"/>
              <a:cs typeface="Arial"/>
              <a:sym typeface="Arial"/>
            </a:endParaRPr>
          </a:p>
        </p:txBody>
      </p: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3.jp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 Id="rId3" Type="http://schemas.openxmlformats.org/officeDocument/2006/relationships/image" Target="../media/image1.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2.xml"/><Relationship Id="rId3" Type="http://schemas.openxmlformats.org/officeDocument/2006/relationships/image" Target="../media/image1.pn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3.xml"/><Relationship Id="rId3" Type="http://schemas.openxmlformats.org/officeDocument/2006/relationships/image" Target="../media/image1.pn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5.xml"/><Relationship Id="rId3" Type="http://schemas.openxmlformats.org/officeDocument/2006/relationships/image" Target="../media/image1.png"/></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6.xml"/><Relationship Id="rId3" Type="http://schemas.openxmlformats.org/officeDocument/2006/relationships/image" Target="../media/image1.png"/></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8.xml"/><Relationship Id="rId3" Type="http://schemas.openxmlformats.org/officeDocument/2006/relationships/image" Target="../media/image1.png"/></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9.xml"/><Relationship Id="rId3" Type="http://schemas.openxmlformats.org/officeDocument/2006/relationships/image" Target="../media/image1.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 Id="rId3" Type="http://schemas.openxmlformats.org/officeDocument/2006/relationships/image" Target="../media/image1.png"/></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0.xml"/><Relationship Id="rId3" Type="http://schemas.openxmlformats.org/officeDocument/2006/relationships/image" Target="../media/image1.png"/></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1.xml"/><Relationship Id="rId3" Type="http://schemas.openxmlformats.org/officeDocument/2006/relationships/image" Target="../media/image1.png"/></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3.xml"/><Relationship Id="rId3" Type="http://schemas.openxmlformats.org/officeDocument/2006/relationships/image" Target="../media/image1.png"/></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4.xml"/><Relationship Id="rId3" Type="http://schemas.openxmlformats.org/officeDocument/2006/relationships/image" Target="../media/image1.png"/></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5.xml"/><Relationship Id="rId3" Type="http://schemas.openxmlformats.org/officeDocument/2006/relationships/image" Target="../media/image1.png"/></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6.xml"/><Relationship Id="rId3" Type="http://schemas.openxmlformats.org/officeDocument/2006/relationships/image" Target="../media/image1.png"/></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7.xml"/><Relationship Id="rId3" Type="http://schemas.openxmlformats.org/officeDocument/2006/relationships/image" Target="../media/image1.png"/></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8.xml"/><Relationship Id="rId3" Type="http://schemas.openxmlformats.org/officeDocument/2006/relationships/image" Target="../media/image1.png"/></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9.xml"/><Relationship Id="rId3" Type="http://schemas.openxmlformats.org/officeDocument/2006/relationships/image" Target="../media/image1.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 Id="rId3" Type="http://schemas.openxmlformats.org/officeDocument/2006/relationships/image" Target="../media/image1.png"/></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0.xml"/><Relationship Id="rId3" Type="http://schemas.openxmlformats.org/officeDocument/2006/relationships/image" Target="../media/image1.png"/></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1.xml"/><Relationship Id="rId3" Type="http://schemas.openxmlformats.org/officeDocument/2006/relationships/image" Target="../media/image1.png"/></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2.xml"/><Relationship Id="rId3" Type="http://schemas.openxmlformats.org/officeDocument/2006/relationships/image" Target="../media/image1.png"/></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3.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4.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5.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6.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8.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9.xml"/><Relationship Id="rId3" Type="http://schemas.openxmlformats.org/officeDocument/2006/relationships/image" Target="../media/image1.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 Id="rId3" Type="http://schemas.openxmlformats.org/officeDocument/2006/relationships/image" Target="../media/image1.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 Id="rId3" Type="http://schemas.openxmlformats.org/officeDocument/2006/relationships/image" Target="../media/image1.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 Id="rId3" Type="http://schemas.openxmlformats.org/officeDocument/2006/relationships/image" Target="../media/image1.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 Id="rId3" Type="http://schemas.openxmlformats.org/officeDocument/2006/relationships/image" Target="../media/image1.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 Id="rId3"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1" name="Shape 81"/>
        <p:cNvGrpSpPr/>
        <p:nvPr/>
      </p:nvGrpSpPr>
      <p:grpSpPr>
        <a:xfrm>
          <a:off x="0" y="0"/>
          <a:ext cx="0" cy="0"/>
          <a:chOff x="0" y="0"/>
          <a:chExt cx="0" cy="0"/>
        </a:xfrm>
      </p:grpSpPr>
      <p:sp>
        <p:nvSpPr>
          <p:cNvPr id="82" name="Google Shape;82;p1"/>
          <p:cNvSpPr txBox="1"/>
          <p:nvPr/>
        </p:nvSpPr>
        <p:spPr>
          <a:xfrm>
            <a:off x="6315075" y="1825625"/>
            <a:ext cx="4840287" cy="4351337"/>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Calibri"/>
              <a:ea typeface="Calibri"/>
              <a:cs typeface="Calibri"/>
              <a:sym typeface="Calibri"/>
            </a:endParaRPr>
          </a:p>
        </p:txBody>
      </p:sp>
      <p:sp>
        <p:nvSpPr>
          <p:cNvPr id="83" name="Google Shape;83;p1"/>
          <p:cNvSpPr txBox="1"/>
          <p:nvPr>
            <p:ph idx="1" type="body"/>
          </p:nvPr>
        </p:nvSpPr>
        <p:spPr>
          <a:xfrm>
            <a:off x="838213" y="5506825"/>
            <a:ext cx="10515600" cy="1055100"/>
          </a:xfrm>
          <a:prstGeom prst="rect">
            <a:avLst/>
          </a:prstGeom>
          <a:noFill/>
          <a:ln>
            <a:noFill/>
          </a:ln>
        </p:spPr>
        <p:txBody>
          <a:bodyPr anchorCtr="0" anchor="t" bIns="45700" lIns="91425" spcFirstLastPara="1" rIns="91425" wrap="square" tIns="45700">
            <a:noAutofit/>
          </a:bodyPr>
          <a:lstStyle/>
          <a:p>
            <a:pPr indent="-50800" lvl="0" marL="228600" marR="0" rtl="0" algn="ctr">
              <a:lnSpc>
                <a:spcPct val="90000"/>
              </a:lnSpc>
              <a:spcBef>
                <a:spcPts val="0"/>
              </a:spcBef>
              <a:spcAft>
                <a:spcPts val="0"/>
              </a:spcAft>
              <a:buClr>
                <a:schemeClr val="dk1"/>
              </a:buClr>
              <a:buSzPts val="2800"/>
              <a:buFont typeface="Arial"/>
              <a:buNone/>
            </a:pPr>
            <a:r>
              <a:rPr lang="en-US" sz="3800"/>
              <a:t>Council on Finance &amp; Administration June 18, 2024</a:t>
            </a:r>
            <a:endParaRPr sz="3800"/>
          </a:p>
          <a:p>
            <a:pPr indent="-50800" lvl="0" marL="228600" marR="0" rtl="0" algn="ctr">
              <a:lnSpc>
                <a:spcPct val="90000"/>
              </a:lnSpc>
              <a:spcBef>
                <a:spcPts val="0"/>
              </a:spcBef>
              <a:spcAft>
                <a:spcPts val="0"/>
              </a:spcAft>
              <a:buClr>
                <a:schemeClr val="dk1"/>
              </a:buClr>
              <a:buSzPts val="2800"/>
              <a:buFont typeface="Arial"/>
              <a:buNone/>
            </a:pPr>
            <a:r>
              <a:rPr lang="en-US" sz="3800"/>
              <a:t>John Pearce, President</a:t>
            </a:r>
            <a:endParaRPr sz="3800"/>
          </a:p>
        </p:txBody>
      </p:sp>
      <p:pic>
        <p:nvPicPr>
          <p:cNvPr id="84" name="Google Shape;84;p1"/>
          <p:cNvPicPr preferRelativeResize="0"/>
          <p:nvPr/>
        </p:nvPicPr>
        <p:blipFill rotWithShape="1">
          <a:blip r:embed="rId3">
            <a:alphaModFix/>
          </a:blip>
          <a:srcRect b="0" l="0" r="0" t="0"/>
          <a:stretch/>
        </p:blipFill>
        <p:spPr>
          <a:xfrm>
            <a:off x="2962738" y="0"/>
            <a:ext cx="6266525" cy="5387475"/>
          </a:xfrm>
          <a:prstGeom prst="rect">
            <a:avLst/>
          </a:prstGeom>
          <a:noFill/>
          <a:ln>
            <a:noFill/>
          </a:ln>
        </p:spPr>
      </p:pic>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8" name="Shape 158"/>
        <p:cNvGrpSpPr/>
        <p:nvPr/>
      </p:nvGrpSpPr>
      <p:grpSpPr>
        <a:xfrm>
          <a:off x="0" y="0"/>
          <a:ext cx="0" cy="0"/>
          <a:chOff x="0" y="0"/>
          <a:chExt cx="0" cy="0"/>
        </a:xfrm>
      </p:grpSpPr>
      <p:cxnSp>
        <p:nvCxnSpPr>
          <p:cNvPr id="159" name="Google Shape;159;p24"/>
          <p:cNvCxnSpPr/>
          <p:nvPr/>
        </p:nvCxnSpPr>
        <p:spPr>
          <a:xfrm>
            <a:off x="0" y="292100"/>
            <a:ext cx="12192000" cy="11112"/>
          </a:xfrm>
          <a:prstGeom prst="straightConnector1">
            <a:avLst/>
          </a:prstGeom>
          <a:noFill/>
          <a:ln cap="flat" cmpd="sng" w="28575">
            <a:solidFill>
              <a:srgbClr val="4B8CB9"/>
            </a:solidFill>
            <a:prstDash val="solid"/>
            <a:miter lim="800000"/>
            <a:headEnd len="sm" w="sm" type="none"/>
            <a:tailEnd len="sm" w="sm" type="none"/>
          </a:ln>
        </p:spPr>
      </p:cxnSp>
      <p:cxnSp>
        <p:nvCxnSpPr>
          <p:cNvPr id="160" name="Google Shape;160;p24"/>
          <p:cNvCxnSpPr/>
          <p:nvPr/>
        </p:nvCxnSpPr>
        <p:spPr>
          <a:xfrm>
            <a:off x="0" y="6511925"/>
            <a:ext cx="12192000" cy="0"/>
          </a:xfrm>
          <a:prstGeom prst="straightConnector1">
            <a:avLst/>
          </a:prstGeom>
          <a:noFill/>
          <a:ln cap="flat" cmpd="sng" w="28575">
            <a:solidFill>
              <a:srgbClr val="4B8CB9"/>
            </a:solidFill>
            <a:prstDash val="solid"/>
            <a:miter lim="800000"/>
            <a:headEnd len="sm" w="sm" type="none"/>
            <a:tailEnd len="sm" w="sm" type="none"/>
          </a:ln>
        </p:spPr>
      </p:cxnSp>
      <p:sp>
        <p:nvSpPr>
          <p:cNvPr id="161" name="Google Shape;161;p24"/>
          <p:cNvSpPr txBox="1"/>
          <p:nvPr/>
        </p:nvSpPr>
        <p:spPr>
          <a:xfrm>
            <a:off x="6315075" y="1825625"/>
            <a:ext cx="4840287" cy="4351337"/>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Calibri"/>
              <a:ea typeface="Calibri"/>
              <a:cs typeface="Calibri"/>
              <a:sym typeface="Calibri"/>
            </a:endParaRPr>
          </a:p>
        </p:txBody>
      </p:sp>
      <p:pic>
        <p:nvPicPr>
          <p:cNvPr descr="A picture containing logo&#10;&#10;Description automatically generated" id="162" name="Google Shape;162;p24"/>
          <p:cNvPicPr preferRelativeResize="0"/>
          <p:nvPr/>
        </p:nvPicPr>
        <p:blipFill rotWithShape="1">
          <a:blip r:embed="rId3">
            <a:alphaModFix/>
          </a:blip>
          <a:srcRect b="0" l="0" r="0" t="0"/>
          <a:stretch/>
        </p:blipFill>
        <p:spPr>
          <a:xfrm>
            <a:off x="8429625" y="5416550"/>
            <a:ext cx="4000500" cy="1228725"/>
          </a:xfrm>
          <a:prstGeom prst="rect">
            <a:avLst/>
          </a:prstGeom>
          <a:noFill/>
          <a:ln>
            <a:noFill/>
          </a:ln>
        </p:spPr>
      </p:pic>
      <p:sp>
        <p:nvSpPr>
          <p:cNvPr id="163" name="Google Shape;163;p24"/>
          <p:cNvSpPr txBox="1"/>
          <p:nvPr>
            <p:ph idx="1" type="body"/>
          </p:nvPr>
        </p:nvSpPr>
        <p:spPr>
          <a:xfrm>
            <a:off x="309562" y="522519"/>
            <a:ext cx="11882438" cy="5978294"/>
          </a:xfrm>
          <a:prstGeom prst="rect">
            <a:avLst/>
          </a:prstGeom>
          <a:noFill/>
          <a:ln>
            <a:noFill/>
          </a:ln>
        </p:spPr>
        <p:txBody>
          <a:bodyPr anchorCtr="0" anchor="t" bIns="45700" lIns="91425" spcFirstLastPara="1" rIns="91425" wrap="square" tIns="45700">
            <a:noAutofit/>
          </a:bodyPr>
          <a:lstStyle/>
          <a:p>
            <a:pPr indent="-50800" lvl="0" marL="228600" marR="0" rtl="0" algn="ctr">
              <a:lnSpc>
                <a:spcPct val="90000"/>
              </a:lnSpc>
              <a:spcBef>
                <a:spcPts val="0"/>
              </a:spcBef>
              <a:spcAft>
                <a:spcPts val="0"/>
              </a:spcAft>
              <a:buClr>
                <a:schemeClr val="dk1"/>
              </a:buClr>
              <a:buSzPts val="2800"/>
              <a:buFont typeface="Arial"/>
              <a:buNone/>
            </a:pPr>
            <a:r>
              <a:rPr b="1" lang="en-US" sz="3600"/>
              <a:t>How do we discern where to align Revenue and Expenses </a:t>
            </a:r>
            <a:endParaRPr/>
          </a:p>
          <a:p>
            <a:pPr indent="-342900" lvl="0" marL="457200" rtl="0" algn="l">
              <a:lnSpc>
                <a:spcPct val="90000"/>
              </a:lnSpc>
              <a:spcBef>
                <a:spcPts val="1000"/>
              </a:spcBef>
              <a:spcAft>
                <a:spcPts val="0"/>
              </a:spcAft>
              <a:buClr>
                <a:schemeClr val="dk1"/>
              </a:buClr>
              <a:buSzPts val="1800"/>
              <a:buChar char="•"/>
            </a:pPr>
            <a:r>
              <a:rPr lang="en-US"/>
              <a:t>Plan together as we listen to what God is calling us to do</a:t>
            </a:r>
            <a:endParaRPr/>
          </a:p>
          <a:p>
            <a:pPr indent="-342900" lvl="0" marL="457200" rtl="0" algn="l">
              <a:lnSpc>
                <a:spcPct val="90000"/>
              </a:lnSpc>
              <a:spcBef>
                <a:spcPts val="1000"/>
              </a:spcBef>
              <a:spcAft>
                <a:spcPts val="0"/>
              </a:spcAft>
              <a:buClr>
                <a:schemeClr val="dk1"/>
              </a:buClr>
              <a:buSzPts val="1800"/>
              <a:buChar char="•"/>
            </a:pPr>
            <a:r>
              <a:rPr lang="en-US"/>
              <a:t>Potential Ideas that will require thoughtful input from many: </a:t>
            </a:r>
            <a:endParaRPr/>
          </a:p>
          <a:p>
            <a:pPr indent="-342900" lvl="1" marL="914400" rtl="0" algn="l">
              <a:lnSpc>
                <a:spcPct val="90000"/>
              </a:lnSpc>
              <a:spcBef>
                <a:spcPts val="500"/>
              </a:spcBef>
              <a:spcAft>
                <a:spcPts val="0"/>
              </a:spcAft>
              <a:buSzPts val="1800"/>
              <a:buChar char="•"/>
            </a:pPr>
            <a:r>
              <a:rPr lang="en-US"/>
              <a:t>GCF&amp;A General Church Budget from 2016 budget to 2025 budget has a reduction of 43%</a:t>
            </a:r>
            <a:endParaRPr/>
          </a:p>
          <a:p>
            <a:pPr indent="-342900" lvl="1" marL="914400" rtl="0" algn="l">
              <a:lnSpc>
                <a:spcPct val="90000"/>
              </a:lnSpc>
              <a:spcBef>
                <a:spcPts val="500"/>
              </a:spcBef>
              <a:spcAft>
                <a:spcPts val="0"/>
              </a:spcAft>
              <a:buSzPts val="1800"/>
              <a:buChar char="•"/>
            </a:pPr>
            <a:r>
              <a:rPr lang="en-US"/>
              <a:t>Districts How many do we need after disaffiliation 9 – 8 – 7 ?</a:t>
            </a:r>
            <a:endParaRPr/>
          </a:p>
          <a:p>
            <a:pPr indent="-342900" lvl="1" marL="914400" rtl="0" algn="l">
              <a:lnSpc>
                <a:spcPct val="90000"/>
              </a:lnSpc>
              <a:spcBef>
                <a:spcPts val="500"/>
              </a:spcBef>
              <a:spcAft>
                <a:spcPts val="0"/>
              </a:spcAft>
              <a:buSzPts val="1800"/>
              <a:buChar char="•"/>
            </a:pPr>
            <a:r>
              <a:rPr lang="en-US"/>
              <a:t>Real Estate:  Conf HQ, District Offices, Archives rent</a:t>
            </a:r>
            <a:endParaRPr/>
          </a:p>
          <a:p>
            <a:pPr indent="-342900" lvl="1" marL="914400" rtl="0" algn="l">
              <a:lnSpc>
                <a:spcPct val="90000"/>
              </a:lnSpc>
              <a:spcBef>
                <a:spcPts val="500"/>
              </a:spcBef>
              <a:spcAft>
                <a:spcPts val="0"/>
              </a:spcAft>
              <a:buSzPts val="1800"/>
              <a:buChar char="•"/>
            </a:pPr>
            <a:r>
              <a:rPr lang="en-US"/>
              <a:t>Camping &amp; Retreat recovery from COVID</a:t>
            </a:r>
            <a:endParaRPr/>
          </a:p>
          <a:p>
            <a:pPr indent="-342900" lvl="1" marL="914400" rtl="0" algn="l">
              <a:lnSpc>
                <a:spcPct val="90000"/>
              </a:lnSpc>
              <a:spcBef>
                <a:spcPts val="500"/>
              </a:spcBef>
              <a:spcAft>
                <a:spcPts val="0"/>
              </a:spcAft>
              <a:buSzPts val="1800"/>
              <a:buChar char="•"/>
            </a:pPr>
            <a:r>
              <a:rPr lang="en-US"/>
              <a:t>Employees:  (last year) about 60 paid by budget including benefits, which was 57% of total budget and we need to keep pace with inflation</a:t>
            </a:r>
            <a:endParaRPr/>
          </a:p>
          <a:p>
            <a:pPr indent="-342900" lvl="1" marL="914400" rtl="0" algn="l">
              <a:lnSpc>
                <a:spcPct val="90000"/>
              </a:lnSpc>
              <a:spcBef>
                <a:spcPts val="500"/>
              </a:spcBef>
              <a:spcAft>
                <a:spcPts val="0"/>
              </a:spcAft>
              <a:buSzPts val="1800"/>
              <a:buChar char="•"/>
            </a:pPr>
            <a:r>
              <a:rPr lang="en-US"/>
              <a:t>Use of benefit reserves to offset current benefit costs </a:t>
            </a:r>
            <a:endParaRPr/>
          </a:p>
          <a:p>
            <a:pPr indent="0" lvl="0" marL="114300" rtl="0" algn="l">
              <a:lnSpc>
                <a:spcPct val="90000"/>
              </a:lnSpc>
              <a:spcBef>
                <a:spcPts val="1000"/>
              </a:spcBef>
              <a:spcAft>
                <a:spcPts val="0"/>
              </a:spcAft>
              <a:buSzPts val="1800"/>
              <a:buNone/>
            </a:pPr>
            <a:r>
              <a:t/>
            </a:r>
            <a:endParaRPr/>
          </a:p>
          <a:p>
            <a:pPr indent="-50800" lvl="0" marL="228600" marR="0" rtl="0" algn="l">
              <a:lnSpc>
                <a:spcPct val="90000"/>
              </a:lnSpc>
              <a:spcBef>
                <a:spcPts val="0"/>
              </a:spcBef>
              <a:spcAft>
                <a:spcPts val="0"/>
              </a:spcAft>
              <a:buClr>
                <a:schemeClr val="dk1"/>
              </a:buClr>
              <a:buSzPts val="2800"/>
              <a:buFont typeface="Arial"/>
              <a:buNone/>
            </a:pPr>
            <a:r>
              <a:t/>
            </a:r>
            <a:endParaRPr sz="2800">
              <a:solidFill>
                <a:schemeClr val="dk1"/>
              </a:solidFill>
              <a:latin typeface="Calibri"/>
              <a:ea typeface="Calibri"/>
              <a:cs typeface="Calibri"/>
              <a:sym typeface="Calibri"/>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7" name="Shape 167"/>
        <p:cNvGrpSpPr/>
        <p:nvPr/>
      </p:nvGrpSpPr>
      <p:grpSpPr>
        <a:xfrm>
          <a:off x="0" y="0"/>
          <a:ext cx="0" cy="0"/>
          <a:chOff x="0" y="0"/>
          <a:chExt cx="0" cy="0"/>
        </a:xfrm>
      </p:grpSpPr>
      <p:cxnSp>
        <p:nvCxnSpPr>
          <p:cNvPr id="168" name="Google Shape;168;p25"/>
          <p:cNvCxnSpPr/>
          <p:nvPr/>
        </p:nvCxnSpPr>
        <p:spPr>
          <a:xfrm>
            <a:off x="0" y="292100"/>
            <a:ext cx="12192000" cy="11112"/>
          </a:xfrm>
          <a:prstGeom prst="straightConnector1">
            <a:avLst/>
          </a:prstGeom>
          <a:noFill/>
          <a:ln cap="flat" cmpd="sng" w="28575">
            <a:solidFill>
              <a:srgbClr val="4B8CB9"/>
            </a:solidFill>
            <a:prstDash val="solid"/>
            <a:miter lim="800000"/>
            <a:headEnd len="sm" w="sm" type="none"/>
            <a:tailEnd len="sm" w="sm" type="none"/>
          </a:ln>
        </p:spPr>
      </p:cxnSp>
      <p:cxnSp>
        <p:nvCxnSpPr>
          <p:cNvPr id="169" name="Google Shape;169;p25"/>
          <p:cNvCxnSpPr/>
          <p:nvPr/>
        </p:nvCxnSpPr>
        <p:spPr>
          <a:xfrm>
            <a:off x="0" y="6511925"/>
            <a:ext cx="12192000" cy="0"/>
          </a:xfrm>
          <a:prstGeom prst="straightConnector1">
            <a:avLst/>
          </a:prstGeom>
          <a:noFill/>
          <a:ln cap="flat" cmpd="sng" w="28575">
            <a:solidFill>
              <a:srgbClr val="4B8CB9"/>
            </a:solidFill>
            <a:prstDash val="solid"/>
            <a:miter lim="800000"/>
            <a:headEnd len="sm" w="sm" type="none"/>
            <a:tailEnd len="sm" w="sm" type="none"/>
          </a:ln>
        </p:spPr>
      </p:cxnSp>
      <p:sp>
        <p:nvSpPr>
          <p:cNvPr id="170" name="Google Shape;170;p25"/>
          <p:cNvSpPr txBox="1"/>
          <p:nvPr/>
        </p:nvSpPr>
        <p:spPr>
          <a:xfrm>
            <a:off x="6315075" y="1825625"/>
            <a:ext cx="4840287" cy="4351337"/>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Calibri"/>
              <a:ea typeface="Calibri"/>
              <a:cs typeface="Calibri"/>
              <a:sym typeface="Calibri"/>
            </a:endParaRPr>
          </a:p>
        </p:txBody>
      </p:sp>
      <p:sp>
        <p:nvSpPr>
          <p:cNvPr id="171" name="Google Shape;171;p25"/>
          <p:cNvSpPr txBox="1"/>
          <p:nvPr>
            <p:ph idx="1" type="body"/>
          </p:nvPr>
        </p:nvSpPr>
        <p:spPr>
          <a:xfrm>
            <a:off x="309562" y="212726"/>
            <a:ext cx="11882438" cy="6432544"/>
          </a:xfrm>
          <a:prstGeom prst="rect">
            <a:avLst/>
          </a:prstGeom>
          <a:noFill/>
          <a:ln>
            <a:noFill/>
          </a:ln>
        </p:spPr>
        <p:txBody>
          <a:bodyPr anchorCtr="0" anchor="t" bIns="45700" lIns="91425" spcFirstLastPara="1" rIns="91425" wrap="square" tIns="45700">
            <a:noAutofit/>
          </a:bodyPr>
          <a:lstStyle/>
          <a:p>
            <a:pPr indent="-50800" lvl="0" marL="228600" marR="0" rtl="0" algn="ctr">
              <a:lnSpc>
                <a:spcPct val="90000"/>
              </a:lnSpc>
              <a:spcBef>
                <a:spcPts val="0"/>
              </a:spcBef>
              <a:spcAft>
                <a:spcPts val="0"/>
              </a:spcAft>
              <a:buClr>
                <a:schemeClr val="dk1"/>
              </a:buClr>
              <a:buSzPts val="2800"/>
              <a:buFont typeface="Arial"/>
              <a:buNone/>
            </a:pPr>
            <a:r>
              <a:rPr b="1" lang="en-US" sz="3200"/>
              <a:t>Use of Balance Sheet to Bridge Gap</a:t>
            </a:r>
            <a:endParaRPr/>
          </a:p>
          <a:p>
            <a:pPr indent="-342900" lvl="0" marL="457200" rtl="0" algn="l">
              <a:lnSpc>
                <a:spcPct val="90000"/>
              </a:lnSpc>
              <a:spcBef>
                <a:spcPts val="1000"/>
              </a:spcBef>
              <a:spcAft>
                <a:spcPts val="0"/>
              </a:spcAft>
              <a:buClr>
                <a:schemeClr val="dk1"/>
              </a:buClr>
              <a:buSzPts val="1800"/>
              <a:buChar char="•"/>
            </a:pPr>
            <a:r>
              <a:rPr lang="en-US"/>
              <a:t>April 30, 2024 Balance Sheet ( Net Assets )</a:t>
            </a:r>
            <a:endParaRPr/>
          </a:p>
          <a:p>
            <a:pPr indent="-342900" lvl="0" marL="457200" rtl="0" algn="l">
              <a:lnSpc>
                <a:spcPct val="90000"/>
              </a:lnSpc>
              <a:spcBef>
                <a:spcPts val="1000"/>
              </a:spcBef>
              <a:spcAft>
                <a:spcPts val="0"/>
              </a:spcAft>
              <a:buClr>
                <a:schemeClr val="dk1"/>
              </a:buClr>
              <a:buSzPts val="1800"/>
              <a:buChar char="•"/>
            </a:pPr>
            <a:r>
              <a:rPr lang="en-US"/>
              <a:t>85 accounts </a:t>
            </a:r>
            <a:r>
              <a:rPr b="1" lang="en-US"/>
              <a:t>with</a:t>
            </a:r>
            <a:r>
              <a:rPr lang="en-US"/>
              <a:t> Donor Restriction               </a:t>
            </a:r>
            <a:r>
              <a:rPr b="1" lang="en-US"/>
              <a:t>$10,248,463</a:t>
            </a:r>
            <a:endParaRPr/>
          </a:p>
          <a:p>
            <a:pPr indent="-342900" lvl="1" marL="914400" rtl="0" algn="l">
              <a:lnSpc>
                <a:spcPct val="90000"/>
              </a:lnSpc>
              <a:spcBef>
                <a:spcPts val="500"/>
              </a:spcBef>
              <a:spcAft>
                <a:spcPts val="0"/>
              </a:spcAft>
              <a:buSzPts val="1800"/>
              <a:buChar char="•"/>
            </a:pPr>
            <a:r>
              <a:rPr lang="en-US"/>
              <a:t>Disaster Recovery/Relief Funds 		            2,130,022</a:t>
            </a:r>
            <a:endParaRPr/>
          </a:p>
          <a:p>
            <a:pPr indent="-342900" lvl="1" marL="914400" rtl="0" algn="l">
              <a:lnSpc>
                <a:spcPct val="90000"/>
              </a:lnSpc>
              <a:spcBef>
                <a:spcPts val="500"/>
              </a:spcBef>
              <a:spcAft>
                <a:spcPts val="0"/>
              </a:spcAft>
              <a:buSzPts val="1800"/>
              <a:buChar char="•"/>
            </a:pPr>
            <a:r>
              <a:rPr lang="en-US"/>
              <a:t>Board of Ordained Ministry 			            3,865,615</a:t>
            </a:r>
            <a:endParaRPr/>
          </a:p>
          <a:p>
            <a:pPr indent="-342900" lvl="1" marL="914400" rtl="0" algn="l">
              <a:lnSpc>
                <a:spcPct val="90000"/>
              </a:lnSpc>
              <a:spcBef>
                <a:spcPts val="500"/>
              </a:spcBef>
              <a:spcAft>
                <a:spcPts val="0"/>
              </a:spcAft>
              <a:buSzPts val="1800"/>
              <a:buChar char="•"/>
            </a:pPr>
            <a:r>
              <a:rPr lang="en-US"/>
              <a:t>The Vine 					               166,957</a:t>
            </a:r>
            <a:endParaRPr/>
          </a:p>
          <a:p>
            <a:pPr indent="-342900" lvl="1" marL="914400" rtl="0" algn="l">
              <a:lnSpc>
                <a:spcPct val="90000"/>
              </a:lnSpc>
              <a:spcBef>
                <a:spcPts val="500"/>
              </a:spcBef>
              <a:spcAft>
                <a:spcPts val="0"/>
              </a:spcAft>
              <a:buSzPts val="1800"/>
              <a:buChar char="•"/>
            </a:pPr>
            <a:r>
              <a:rPr lang="en-US"/>
              <a:t>Conf Camp Fund				            1,067,119</a:t>
            </a:r>
            <a:endParaRPr/>
          </a:p>
          <a:p>
            <a:pPr indent="-342900" lvl="1" marL="914400" rtl="0" algn="l">
              <a:lnSpc>
                <a:spcPct val="90000"/>
              </a:lnSpc>
              <a:spcBef>
                <a:spcPts val="500"/>
              </a:spcBef>
              <a:spcAft>
                <a:spcPts val="0"/>
              </a:spcAft>
              <a:buSzPts val="1800"/>
              <a:buChar char="•"/>
            </a:pPr>
            <a:r>
              <a:rPr lang="en-US"/>
              <a:t>ALPS/MTH COS (not our money) 		               171,567</a:t>
            </a:r>
            <a:endParaRPr/>
          </a:p>
          <a:p>
            <a:pPr indent="-342900" lvl="1" marL="914400" rtl="0" algn="l">
              <a:lnSpc>
                <a:spcPct val="90000"/>
              </a:lnSpc>
              <a:spcBef>
                <a:spcPts val="500"/>
              </a:spcBef>
              <a:spcAft>
                <a:spcPts val="0"/>
              </a:spcAft>
              <a:buSzPts val="1800"/>
              <a:buChar char="•"/>
            </a:pPr>
            <a:r>
              <a:rPr lang="en-US"/>
              <a:t>Robinson Higher Education (scholarship)	               232,340</a:t>
            </a:r>
            <a:endParaRPr/>
          </a:p>
          <a:p>
            <a:pPr indent="-342900" lvl="1" marL="914400" rtl="0" algn="l">
              <a:lnSpc>
                <a:spcPct val="90000"/>
              </a:lnSpc>
              <a:spcBef>
                <a:spcPts val="500"/>
              </a:spcBef>
              <a:spcAft>
                <a:spcPts val="0"/>
              </a:spcAft>
              <a:buSzPts val="1800"/>
              <a:buChar char="•"/>
            </a:pPr>
            <a:r>
              <a:rPr lang="en-US"/>
              <a:t>Red River Hobson Fund (Endowment)	            1,107,290</a:t>
            </a:r>
            <a:endParaRPr/>
          </a:p>
          <a:p>
            <a:pPr indent="-342900" lvl="1" marL="914400" rtl="0" algn="l">
              <a:lnSpc>
                <a:spcPct val="90000"/>
              </a:lnSpc>
              <a:spcBef>
                <a:spcPts val="500"/>
              </a:spcBef>
              <a:spcAft>
                <a:spcPts val="0"/>
              </a:spcAft>
              <a:buSzPts val="1800"/>
              <a:buChar char="•"/>
            </a:pPr>
            <a:r>
              <a:rPr lang="en-US"/>
              <a:t>Campus Ministry					  190,227</a:t>
            </a:r>
            <a:endParaRPr/>
          </a:p>
          <a:p>
            <a:pPr indent="-342900" lvl="1" marL="914400" rtl="0" algn="l">
              <a:lnSpc>
                <a:spcPct val="90000"/>
              </a:lnSpc>
              <a:spcBef>
                <a:spcPts val="500"/>
              </a:spcBef>
              <a:spcAft>
                <a:spcPts val="0"/>
              </a:spcAft>
              <a:buSzPts val="1800"/>
              <a:buChar char="•"/>
            </a:pPr>
            <a:r>
              <a:rPr lang="en-US"/>
              <a:t>60 Other Funds less than $150,000 each	            1,317,326</a:t>
            </a:r>
            <a:endParaRPr/>
          </a:p>
          <a:p>
            <a:pPr indent="-342900" lvl="0" marL="457200" rtl="0" algn="l">
              <a:lnSpc>
                <a:spcPct val="90000"/>
              </a:lnSpc>
              <a:spcBef>
                <a:spcPts val="1000"/>
              </a:spcBef>
              <a:spcAft>
                <a:spcPts val="0"/>
              </a:spcAft>
              <a:buClr>
                <a:schemeClr val="dk1"/>
              </a:buClr>
              <a:buSzPts val="1800"/>
              <a:buChar char="•"/>
            </a:pPr>
            <a:r>
              <a:rPr lang="en-US"/>
              <a:t>What is purpose of fund, restrictions, who controls it, how do you access it, </a:t>
            </a:r>
            <a:endParaRPr/>
          </a:p>
          <a:p>
            <a:pPr indent="0" lvl="0" marL="114300" rtl="0" algn="l">
              <a:lnSpc>
                <a:spcPct val="90000"/>
              </a:lnSpc>
              <a:spcBef>
                <a:spcPts val="1000"/>
              </a:spcBef>
              <a:spcAft>
                <a:spcPts val="0"/>
              </a:spcAft>
              <a:buSzPts val="1800"/>
              <a:buNone/>
            </a:pPr>
            <a:r>
              <a:rPr lang="en-US"/>
              <a:t>when was it last used, is it making a difference in ministry </a:t>
            </a:r>
            <a:endParaRPr/>
          </a:p>
          <a:p>
            <a:pPr indent="0" lvl="0" marL="114300" rtl="0" algn="l">
              <a:lnSpc>
                <a:spcPct val="90000"/>
              </a:lnSpc>
              <a:spcBef>
                <a:spcPts val="1000"/>
              </a:spcBef>
              <a:spcAft>
                <a:spcPts val="0"/>
              </a:spcAft>
              <a:buSzPts val="1800"/>
              <a:buNone/>
            </a:pPr>
            <a:r>
              <a:rPr lang="en-US"/>
              <a:t>    </a:t>
            </a:r>
            <a:endParaRPr sz="2800">
              <a:solidFill>
                <a:schemeClr val="dk1"/>
              </a:solidFill>
              <a:latin typeface="Calibri"/>
              <a:ea typeface="Calibri"/>
              <a:cs typeface="Calibri"/>
              <a:sym typeface="Calibri"/>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5" name="Shape 175"/>
        <p:cNvGrpSpPr/>
        <p:nvPr/>
      </p:nvGrpSpPr>
      <p:grpSpPr>
        <a:xfrm>
          <a:off x="0" y="0"/>
          <a:ext cx="0" cy="0"/>
          <a:chOff x="0" y="0"/>
          <a:chExt cx="0" cy="0"/>
        </a:xfrm>
      </p:grpSpPr>
      <p:cxnSp>
        <p:nvCxnSpPr>
          <p:cNvPr id="176" name="Google Shape;176;p26"/>
          <p:cNvCxnSpPr/>
          <p:nvPr/>
        </p:nvCxnSpPr>
        <p:spPr>
          <a:xfrm>
            <a:off x="0" y="292100"/>
            <a:ext cx="12192000" cy="11112"/>
          </a:xfrm>
          <a:prstGeom prst="straightConnector1">
            <a:avLst/>
          </a:prstGeom>
          <a:noFill/>
          <a:ln cap="flat" cmpd="sng" w="28575">
            <a:solidFill>
              <a:srgbClr val="4B8CB9"/>
            </a:solidFill>
            <a:prstDash val="solid"/>
            <a:miter lim="800000"/>
            <a:headEnd len="sm" w="sm" type="none"/>
            <a:tailEnd len="sm" w="sm" type="none"/>
          </a:ln>
        </p:spPr>
      </p:cxnSp>
      <p:cxnSp>
        <p:nvCxnSpPr>
          <p:cNvPr id="177" name="Google Shape;177;p26"/>
          <p:cNvCxnSpPr/>
          <p:nvPr/>
        </p:nvCxnSpPr>
        <p:spPr>
          <a:xfrm>
            <a:off x="0" y="6511925"/>
            <a:ext cx="12192000" cy="0"/>
          </a:xfrm>
          <a:prstGeom prst="straightConnector1">
            <a:avLst/>
          </a:prstGeom>
          <a:noFill/>
          <a:ln cap="flat" cmpd="sng" w="28575">
            <a:solidFill>
              <a:srgbClr val="4B8CB9"/>
            </a:solidFill>
            <a:prstDash val="solid"/>
            <a:miter lim="800000"/>
            <a:headEnd len="sm" w="sm" type="none"/>
            <a:tailEnd len="sm" w="sm" type="none"/>
          </a:ln>
        </p:spPr>
      </p:cxnSp>
      <p:sp>
        <p:nvSpPr>
          <p:cNvPr id="178" name="Google Shape;178;p26"/>
          <p:cNvSpPr txBox="1"/>
          <p:nvPr/>
        </p:nvSpPr>
        <p:spPr>
          <a:xfrm>
            <a:off x="6315075" y="1825625"/>
            <a:ext cx="4840287" cy="4351337"/>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Calibri"/>
              <a:ea typeface="Calibri"/>
              <a:cs typeface="Calibri"/>
              <a:sym typeface="Calibri"/>
            </a:endParaRPr>
          </a:p>
        </p:txBody>
      </p:sp>
      <p:pic>
        <p:nvPicPr>
          <p:cNvPr descr="A picture containing logo&#10;&#10;Description automatically generated" id="179" name="Google Shape;179;p26"/>
          <p:cNvPicPr preferRelativeResize="0"/>
          <p:nvPr/>
        </p:nvPicPr>
        <p:blipFill rotWithShape="1">
          <a:blip r:embed="rId3">
            <a:alphaModFix/>
          </a:blip>
          <a:srcRect b="0" l="0" r="0" t="0"/>
          <a:stretch/>
        </p:blipFill>
        <p:spPr>
          <a:xfrm>
            <a:off x="8429625" y="5416550"/>
            <a:ext cx="4000500" cy="1228725"/>
          </a:xfrm>
          <a:prstGeom prst="rect">
            <a:avLst/>
          </a:prstGeom>
          <a:noFill/>
          <a:ln>
            <a:noFill/>
          </a:ln>
        </p:spPr>
      </p:pic>
      <p:sp>
        <p:nvSpPr>
          <p:cNvPr id="180" name="Google Shape;180;p26"/>
          <p:cNvSpPr txBox="1"/>
          <p:nvPr>
            <p:ph idx="1" type="body"/>
          </p:nvPr>
        </p:nvSpPr>
        <p:spPr>
          <a:xfrm>
            <a:off x="309562" y="303213"/>
            <a:ext cx="11332709" cy="5873750"/>
          </a:xfrm>
          <a:prstGeom prst="rect">
            <a:avLst/>
          </a:prstGeom>
          <a:noFill/>
          <a:ln>
            <a:noFill/>
          </a:ln>
        </p:spPr>
        <p:txBody>
          <a:bodyPr anchorCtr="0" anchor="t" bIns="45700" lIns="91425" spcFirstLastPara="1" rIns="91425" wrap="square" tIns="45700">
            <a:noAutofit/>
          </a:bodyPr>
          <a:lstStyle/>
          <a:p>
            <a:pPr indent="-50800" lvl="0" marL="228600" marR="0" rtl="0" algn="ctr">
              <a:lnSpc>
                <a:spcPct val="90000"/>
              </a:lnSpc>
              <a:spcBef>
                <a:spcPts val="0"/>
              </a:spcBef>
              <a:spcAft>
                <a:spcPts val="0"/>
              </a:spcAft>
              <a:buClr>
                <a:schemeClr val="dk1"/>
              </a:buClr>
              <a:buSzPts val="2800"/>
              <a:buFont typeface="Arial"/>
              <a:buNone/>
            </a:pPr>
            <a:r>
              <a:rPr b="1" lang="en-US" sz="3600"/>
              <a:t>Use of Balance Sheet to Bridge Gap</a:t>
            </a:r>
            <a:endParaRPr/>
          </a:p>
          <a:p>
            <a:pPr indent="-342900" lvl="0" marL="457200" rtl="0" algn="l">
              <a:lnSpc>
                <a:spcPct val="90000"/>
              </a:lnSpc>
              <a:spcBef>
                <a:spcPts val="1000"/>
              </a:spcBef>
              <a:spcAft>
                <a:spcPts val="0"/>
              </a:spcAft>
              <a:buClr>
                <a:schemeClr val="dk1"/>
              </a:buClr>
              <a:buSzPts val="1800"/>
              <a:buChar char="•"/>
            </a:pPr>
            <a:r>
              <a:rPr lang="en-US"/>
              <a:t>April 30, 2024 Balance Sheet ( Net Assets )</a:t>
            </a:r>
            <a:endParaRPr/>
          </a:p>
          <a:p>
            <a:pPr indent="-342900" lvl="0" marL="457200" rtl="0" algn="l">
              <a:lnSpc>
                <a:spcPct val="90000"/>
              </a:lnSpc>
              <a:spcBef>
                <a:spcPts val="1000"/>
              </a:spcBef>
              <a:spcAft>
                <a:spcPts val="0"/>
              </a:spcAft>
              <a:buClr>
                <a:schemeClr val="dk1"/>
              </a:buClr>
              <a:buSzPts val="1800"/>
              <a:buChar char="•"/>
            </a:pPr>
            <a:r>
              <a:rPr lang="en-US"/>
              <a:t>Legacy TAC Health Plan Tail Coverage Reserve    $2,543,214</a:t>
            </a:r>
            <a:endParaRPr/>
          </a:p>
          <a:p>
            <a:pPr indent="-342900" lvl="0" marL="457200" rtl="0" algn="l">
              <a:lnSpc>
                <a:spcPct val="90000"/>
              </a:lnSpc>
              <a:spcBef>
                <a:spcPts val="1000"/>
              </a:spcBef>
              <a:spcAft>
                <a:spcPts val="0"/>
              </a:spcAft>
              <a:buClr>
                <a:schemeClr val="dk1"/>
              </a:buClr>
              <a:buSzPts val="1800"/>
              <a:buChar char="•"/>
            </a:pPr>
            <a:r>
              <a:rPr lang="en-US"/>
              <a:t>8 Accounts </a:t>
            </a:r>
            <a:r>
              <a:rPr b="1" lang="en-US"/>
              <a:t>Without</a:t>
            </a:r>
            <a:r>
              <a:rPr lang="en-US"/>
              <a:t> Donor Restrictions</a:t>
            </a:r>
            <a:endParaRPr/>
          </a:p>
          <a:p>
            <a:pPr indent="-342900" lvl="1" marL="914400" rtl="0" algn="l">
              <a:lnSpc>
                <a:spcPct val="90000"/>
              </a:lnSpc>
              <a:spcBef>
                <a:spcPts val="500"/>
              </a:spcBef>
              <a:spcAft>
                <a:spcPts val="0"/>
              </a:spcAft>
              <a:buSzPts val="1800"/>
              <a:buChar char="•"/>
            </a:pPr>
            <a:r>
              <a:rPr lang="en-US"/>
              <a:t>General Operating Reserves			4,775,870</a:t>
            </a:r>
            <a:endParaRPr/>
          </a:p>
          <a:p>
            <a:pPr indent="-342900" lvl="1" marL="914400" rtl="0" algn="l">
              <a:lnSpc>
                <a:spcPct val="90000"/>
              </a:lnSpc>
              <a:spcBef>
                <a:spcPts val="500"/>
              </a:spcBef>
              <a:spcAft>
                <a:spcPts val="0"/>
              </a:spcAft>
              <a:buSzPts val="1800"/>
              <a:buChar char="•"/>
            </a:pPr>
            <a:r>
              <a:rPr lang="en-US"/>
              <a:t>Faith and Innovation				6,606,065</a:t>
            </a:r>
            <a:endParaRPr/>
          </a:p>
          <a:p>
            <a:pPr indent="-342900" lvl="1" marL="914400" rtl="0" algn="l">
              <a:lnSpc>
                <a:spcPct val="90000"/>
              </a:lnSpc>
              <a:spcBef>
                <a:spcPts val="500"/>
              </a:spcBef>
              <a:spcAft>
                <a:spcPts val="0"/>
              </a:spcAft>
              <a:buSzPts val="1800"/>
              <a:buChar char="•"/>
            </a:pPr>
            <a:r>
              <a:rPr lang="en-US"/>
              <a:t>Closed Church Fund				3,686,216</a:t>
            </a:r>
            <a:endParaRPr/>
          </a:p>
          <a:p>
            <a:pPr indent="-342900" lvl="1" marL="914400" rtl="0" algn="l">
              <a:lnSpc>
                <a:spcPct val="90000"/>
              </a:lnSpc>
              <a:spcBef>
                <a:spcPts val="500"/>
              </a:spcBef>
              <a:spcAft>
                <a:spcPts val="0"/>
              </a:spcAft>
              <a:buSzPts val="1800"/>
              <a:buChar char="•"/>
            </a:pPr>
            <a:r>
              <a:rPr lang="en-US"/>
              <a:t>AC Designated for Small Churches		    (14,646)</a:t>
            </a:r>
            <a:endParaRPr/>
          </a:p>
          <a:p>
            <a:pPr indent="-342900" lvl="1" marL="914400" rtl="0" algn="l">
              <a:lnSpc>
                <a:spcPct val="90000"/>
              </a:lnSpc>
              <a:spcBef>
                <a:spcPts val="500"/>
              </a:spcBef>
              <a:spcAft>
                <a:spcPts val="0"/>
              </a:spcAft>
              <a:buSzPts val="1800"/>
              <a:buChar char="•"/>
            </a:pPr>
            <a:r>
              <a:rPr lang="en-US"/>
              <a:t>Conf HQ Building				1,239,166</a:t>
            </a:r>
            <a:endParaRPr/>
          </a:p>
          <a:p>
            <a:pPr indent="-342900" lvl="1" marL="914400" rtl="0" algn="l">
              <a:lnSpc>
                <a:spcPct val="90000"/>
              </a:lnSpc>
              <a:spcBef>
                <a:spcPts val="500"/>
              </a:spcBef>
              <a:spcAft>
                <a:spcPts val="0"/>
              </a:spcAft>
              <a:buSzPts val="1800"/>
              <a:buChar char="•"/>
            </a:pPr>
            <a:r>
              <a:rPr lang="en-US"/>
              <a:t>DS Parsonage Fund				   387,759</a:t>
            </a:r>
            <a:endParaRPr/>
          </a:p>
          <a:p>
            <a:pPr indent="-342900" lvl="1" marL="914400" rtl="0" algn="l">
              <a:lnSpc>
                <a:spcPct val="90000"/>
              </a:lnSpc>
              <a:spcBef>
                <a:spcPts val="500"/>
              </a:spcBef>
              <a:spcAft>
                <a:spcPts val="0"/>
              </a:spcAft>
              <a:buSzPts val="1800"/>
              <a:buChar char="•"/>
            </a:pPr>
            <a:r>
              <a:rPr lang="en-US"/>
              <a:t>Cabinet Reserve Fund			             1,167,698</a:t>
            </a:r>
            <a:endParaRPr/>
          </a:p>
          <a:p>
            <a:pPr indent="-342900" lvl="1" marL="914400" rtl="0" algn="l">
              <a:lnSpc>
                <a:spcPct val="90000"/>
              </a:lnSpc>
              <a:spcBef>
                <a:spcPts val="500"/>
              </a:spcBef>
              <a:spcAft>
                <a:spcPts val="0"/>
              </a:spcAft>
              <a:buSzPts val="1800"/>
              <a:buChar char="•"/>
            </a:pPr>
            <a:r>
              <a:rPr lang="en-US"/>
              <a:t>Stay UMC Fund				2,821,109</a:t>
            </a:r>
            <a:endParaRPr/>
          </a:p>
          <a:p>
            <a:pPr indent="-342900" lvl="1" marL="914400" rtl="0" algn="l">
              <a:lnSpc>
                <a:spcPct val="90000"/>
              </a:lnSpc>
              <a:spcBef>
                <a:spcPts val="500"/>
              </a:spcBef>
              <a:spcAft>
                <a:spcPts val="0"/>
              </a:spcAft>
              <a:buSzPts val="1800"/>
              <a:buChar char="•"/>
            </a:pPr>
            <a:r>
              <a:rPr lang="en-US"/>
              <a:t>TOTAL </a:t>
            </a:r>
            <a:r>
              <a:rPr b="1" lang="en-US"/>
              <a:t>Without</a:t>
            </a:r>
            <a:r>
              <a:rPr lang="en-US"/>
              <a:t> Donor Restrictions 	           23,212,451</a:t>
            </a:r>
            <a:endParaRPr sz="2800">
              <a:solidFill>
                <a:schemeClr val="dk1"/>
              </a:solidFill>
              <a:latin typeface="Calibri"/>
              <a:ea typeface="Calibri"/>
              <a:cs typeface="Calibri"/>
              <a:sym typeface="Calibri"/>
            </a:endParaRP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4" name="Shape 184"/>
        <p:cNvGrpSpPr/>
        <p:nvPr/>
      </p:nvGrpSpPr>
      <p:grpSpPr>
        <a:xfrm>
          <a:off x="0" y="0"/>
          <a:ext cx="0" cy="0"/>
          <a:chOff x="0" y="0"/>
          <a:chExt cx="0" cy="0"/>
        </a:xfrm>
      </p:grpSpPr>
      <p:cxnSp>
        <p:nvCxnSpPr>
          <p:cNvPr id="185" name="Google Shape;185;p27"/>
          <p:cNvCxnSpPr/>
          <p:nvPr/>
        </p:nvCxnSpPr>
        <p:spPr>
          <a:xfrm>
            <a:off x="0" y="292100"/>
            <a:ext cx="12192000" cy="11112"/>
          </a:xfrm>
          <a:prstGeom prst="straightConnector1">
            <a:avLst/>
          </a:prstGeom>
          <a:noFill/>
          <a:ln cap="flat" cmpd="sng" w="28575">
            <a:solidFill>
              <a:srgbClr val="4B8CB9"/>
            </a:solidFill>
            <a:prstDash val="solid"/>
            <a:miter lim="800000"/>
            <a:headEnd len="sm" w="sm" type="none"/>
            <a:tailEnd len="sm" w="sm" type="none"/>
          </a:ln>
        </p:spPr>
      </p:cxnSp>
      <p:cxnSp>
        <p:nvCxnSpPr>
          <p:cNvPr id="186" name="Google Shape;186;p27"/>
          <p:cNvCxnSpPr/>
          <p:nvPr/>
        </p:nvCxnSpPr>
        <p:spPr>
          <a:xfrm>
            <a:off x="0" y="6511925"/>
            <a:ext cx="12192000" cy="0"/>
          </a:xfrm>
          <a:prstGeom prst="straightConnector1">
            <a:avLst/>
          </a:prstGeom>
          <a:noFill/>
          <a:ln cap="flat" cmpd="sng" w="28575">
            <a:solidFill>
              <a:srgbClr val="4B8CB9"/>
            </a:solidFill>
            <a:prstDash val="solid"/>
            <a:miter lim="800000"/>
            <a:headEnd len="sm" w="sm" type="none"/>
            <a:tailEnd len="sm" w="sm" type="none"/>
          </a:ln>
        </p:spPr>
      </p:cxnSp>
      <p:pic>
        <p:nvPicPr>
          <p:cNvPr descr="A picture containing logo&#10;&#10;Description automatically generated" id="187" name="Google Shape;187;p27"/>
          <p:cNvPicPr preferRelativeResize="0"/>
          <p:nvPr/>
        </p:nvPicPr>
        <p:blipFill rotWithShape="1">
          <a:blip r:embed="rId3">
            <a:alphaModFix/>
          </a:blip>
          <a:srcRect b="0" l="0" r="0" t="0"/>
          <a:stretch/>
        </p:blipFill>
        <p:spPr>
          <a:xfrm>
            <a:off x="8571976" y="5399772"/>
            <a:ext cx="4000500" cy="1228725"/>
          </a:xfrm>
          <a:prstGeom prst="rect">
            <a:avLst/>
          </a:prstGeom>
          <a:noFill/>
          <a:ln>
            <a:noFill/>
          </a:ln>
        </p:spPr>
      </p:pic>
      <p:sp>
        <p:nvSpPr>
          <p:cNvPr id="188" name="Google Shape;188;p27"/>
          <p:cNvSpPr txBox="1"/>
          <p:nvPr>
            <p:ph idx="1" type="body"/>
          </p:nvPr>
        </p:nvSpPr>
        <p:spPr>
          <a:xfrm>
            <a:off x="838200" y="495302"/>
            <a:ext cx="10515600" cy="663574"/>
          </a:xfrm>
          <a:prstGeom prst="rect">
            <a:avLst/>
          </a:prstGeom>
          <a:noFill/>
          <a:ln>
            <a:noFill/>
          </a:ln>
        </p:spPr>
        <p:txBody>
          <a:bodyPr anchorCtr="0" anchor="t" bIns="45700" lIns="91425" spcFirstLastPara="1" rIns="91425" wrap="square" tIns="45700">
            <a:noAutofit/>
          </a:bodyPr>
          <a:lstStyle/>
          <a:p>
            <a:pPr indent="-50800" lvl="0" marL="228600" marR="0" rtl="0" algn="ctr">
              <a:lnSpc>
                <a:spcPct val="90000"/>
              </a:lnSpc>
              <a:spcBef>
                <a:spcPts val="0"/>
              </a:spcBef>
              <a:spcAft>
                <a:spcPts val="0"/>
              </a:spcAft>
              <a:buClr>
                <a:schemeClr val="dk1"/>
              </a:buClr>
              <a:buSzPts val="2800"/>
              <a:buFont typeface="Arial"/>
              <a:buNone/>
            </a:pPr>
            <a:r>
              <a:rPr b="1" lang="en-US" sz="3600"/>
              <a:t>TWK Council on Finance &amp; Administration</a:t>
            </a:r>
            <a:endParaRPr/>
          </a:p>
          <a:p>
            <a:pPr indent="-50800" lvl="0" marL="228600" marR="0" rtl="0" algn="l">
              <a:lnSpc>
                <a:spcPct val="90000"/>
              </a:lnSpc>
              <a:spcBef>
                <a:spcPts val="0"/>
              </a:spcBef>
              <a:spcAft>
                <a:spcPts val="0"/>
              </a:spcAft>
              <a:buClr>
                <a:schemeClr val="dk1"/>
              </a:buClr>
              <a:buSzPts val="2800"/>
              <a:buFont typeface="Arial"/>
              <a:buNone/>
            </a:pPr>
            <a:r>
              <a:t/>
            </a:r>
            <a:endParaRPr sz="2800">
              <a:solidFill>
                <a:schemeClr val="dk1"/>
              </a:solidFill>
              <a:latin typeface="Calibri"/>
              <a:ea typeface="Calibri"/>
              <a:cs typeface="Calibri"/>
              <a:sym typeface="Calibri"/>
            </a:endParaRPr>
          </a:p>
        </p:txBody>
      </p:sp>
      <p:sp>
        <p:nvSpPr>
          <p:cNvPr id="189" name="Google Shape;189;p27"/>
          <p:cNvSpPr txBox="1"/>
          <p:nvPr/>
        </p:nvSpPr>
        <p:spPr>
          <a:xfrm>
            <a:off x="209026" y="1217612"/>
            <a:ext cx="5181600" cy="4897438"/>
          </a:xfrm>
          <a:prstGeom prst="rect">
            <a:avLst/>
          </a:prstGeom>
          <a:noFill/>
          <a:ln>
            <a:noFill/>
          </a:ln>
        </p:spPr>
        <p:txBody>
          <a:bodyPr anchorCtr="0" anchor="t" bIns="45700" lIns="91425" spcFirstLastPara="1" rIns="91425" wrap="square" tIns="45700">
            <a:normAutofit/>
          </a:bodyPr>
          <a:lstStyle/>
          <a:p>
            <a:pPr indent="-342900" lvl="0" marL="457200" marR="0" rtl="0" algn="l">
              <a:lnSpc>
                <a:spcPct val="100000"/>
              </a:lnSpc>
              <a:spcBef>
                <a:spcPts val="1000"/>
              </a:spcBef>
              <a:spcAft>
                <a:spcPts val="0"/>
              </a:spcAft>
              <a:buClr>
                <a:schemeClr val="dk1"/>
              </a:buClr>
              <a:buSzPts val="1800"/>
              <a:buFont typeface="Arial"/>
              <a:buChar char="•"/>
            </a:pPr>
            <a:r>
              <a:rPr b="0" i="0" lang="en-US" sz="2500" u="none" cap="none" strike="noStrike">
                <a:solidFill>
                  <a:schemeClr val="dk1"/>
                </a:solidFill>
                <a:latin typeface="Calibri"/>
                <a:ea typeface="Calibri"/>
                <a:cs typeface="Calibri"/>
                <a:sym typeface="Calibri"/>
              </a:rPr>
              <a:t>John Pearce – President</a:t>
            </a:r>
            <a:endParaRPr/>
          </a:p>
          <a:p>
            <a:pPr indent="-342900" lvl="0" marL="457200" marR="0" rtl="0" algn="l">
              <a:lnSpc>
                <a:spcPct val="100000"/>
              </a:lnSpc>
              <a:spcBef>
                <a:spcPts val="1000"/>
              </a:spcBef>
              <a:spcAft>
                <a:spcPts val="0"/>
              </a:spcAft>
              <a:buClr>
                <a:schemeClr val="dk1"/>
              </a:buClr>
              <a:buSzPts val="1800"/>
              <a:buFont typeface="Arial"/>
              <a:buChar char="•"/>
            </a:pPr>
            <a:r>
              <a:rPr b="0" i="0" lang="en-US" sz="2500" u="none" cap="none" strike="noStrike">
                <a:solidFill>
                  <a:schemeClr val="dk1"/>
                </a:solidFill>
                <a:latin typeface="Calibri"/>
                <a:ea typeface="Calibri"/>
                <a:cs typeface="Calibri"/>
                <a:sym typeface="Calibri"/>
              </a:rPr>
              <a:t>Mona Miller – Vice President</a:t>
            </a:r>
            <a:endParaRPr/>
          </a:p>
          <a:p>
            <a:pPr indent="-342900" lvl="0" marL="457200" marR="0" rtl="0" algn="l">
              <a:lnSpc>
                <a:spcPct val="100000"/>
              </a:lnSpc>
              <a:spcBef>
                <a:spcPts val="1000"/>
              </a:spcBef>
              <a:spcAft>
                <a:spcPts val="0"/>
              </a:spcAft>
              <a:buClr>
                <a:schemeClr val="dk1"/>
              </a:buClr>
              <a:buSzPts val="1800"/>
              <a:buFont typeface="Arial"/>
              <a:buChar char="•"/>
            </a:pPr>
            <a:r>
              <a:rPr b="0" i="0" lang="en-US" sz="2500" u="none" cap="none" strike="noStrike">
                <a:solidFill>
                  <a:schemeClr val="dk1"/>
                </a:solidFill>
                <a:latin typeface="Calibri"/>
                <a:ea typeface="Calibri"/>
                <a:cs typeface="Calibri"/>
                <a:sym typeface="Calibri"/>
              </a:rPr>
              <a:t>Sue Engle – Secretary</a:t>
            </a:r>
            <a:endParaRPr/>
          </a:p>
          <a:p>
            <a:pPr indent="-342900" lvl="0" marL="457200" marR="0" rtl="0" algn="l">
              <a:lnSpc>
                <a:spcPct val="100000"/>
              </a:lnSpc>
              <a:spcBef>
                <a:spcPts val="1000"/>
              </a:spcBef>
              <a:spcAft>
                <a:spcPts val="0"/>
              </a:spcAft>
              <a:buClr>
                <a:schemeClr val="dk1"/>
              </a:buClr>
              <a:buSzPts val="1800"/>
              <a:buFont typeface="Arial"/>
              <a:buChar char="•"/>
            </a:pPr>
            <a:r>
              <a:rPr b="0" i="0" lang="en-US" sz="2500" u="none" cap="none" strike="noStrike">
                <a:solidFill>
                  <a:schemeClr val="dk1"/>
                </a:solidFill>
                <a:latin typeface="Calibri"/>
                <a:ea typeface="Calibri"/>
                <a:cs typeface="Calibri"/>
                <a:sym typeface="Calibri"/>
              </a:rPr>
              <a:t>Marianne Taylor</a:t>
            </a:r>
            <a:endParaRPr/>
          </a:p>
          <a:p>
            <a:pPr indent="-342900" lvl="0" marL="457200" marR="0" rtl="0" algn="l">
              <a:lnSpc>
                <a:spcPct val="100000"/>
              </a:lnSpc>
              <a:spcBef>
                <a:spcPts val="1000"/>
              </a:spcBef>
              <a:spcAft>
                <a:spcPts val="0"/>
              </a:spcAft>
              <a:buClr>
                <a:schemeClr val="dk1"/>
              </a:buClr>
              <a:buSzPts val="1800"/>
              <a:buFont typeface="Arial"/>
              <a:buChar char="•"/>
            </a:pPr>
            <a:r>
              <a:rPr b="0" i="0" lang="en-US" sz="2500" u="none" cap="none" strike="noStrike">
                <a:solidFill>
                  <a:schemeClr val="dk1"/>
                </a:solidFill>
                <a:latin typeface="Calibri"/>
                <a:ea typeface="Calibri"/>
                <a:cs typeface="Calibri"/>
                <a:sym typeface="Calibri"/>
              </a:rPr>
              <a:t>Kylene McDonald</a:t>
            </a:r>
            <a:endParaRPr/>
          </a:p>
          <a:p>
            <a:pPr indent="-342900" lvl="0" marL="457200" marR="0" rtl="0" algn="l">
              <a:lnSpc>
                <a:spcPct val="100000"/>
              </a:lnSpc>
              <a:spcBef>
                <a:spcPts val="1000"/>
              </a:spcBef>
              <a:spcAft>
                <a:spcPts val="0"/>
              </a:spcAft>
              <a:buClr>
                <a:schemeClr val="dk1"/>
              </a:buClr>
              <a:buSzPts val="1800"/>
              <a:buFont typeface="Arial"/>
              <a:buChar char="•"/>
            </a:pPr>
            <a:r>
              <a:rPr b="0" i="0" lang="en-US" sz="2500" u="none" cap="none" strike="noStrike">
                <a:solidFill>
                  <a:schemeClr val="dk1"/>
                </a:solidFill>
                <a:latin typeface="Calibri"/>
                <a:ea typeface="Calibri"/>
                <a:cs typeface="Calibri"/>
                <a:sym typeface="Calibri"/>
              </a:rPr>
              <a:t>Anita Ransom</a:t>
            </a:r>
            <a:endParaRPr/>
          </a:p>
          <a:p>
            <a:pPr indent="-342900" lvl="0" marL="457200" marR="0" rtl="0" algn="l">
              <a:lnSpc>
                <a:spcPct val="100000"/>
              </a:lnSpc>
              <a:spcBef>
                <a:spcPts val="1000"/>
              </a:spcBef>
              <a:spcAft>
                <a:spcPts val="0"/>
              </a:spcAft>
              <a:buClr>
                <a:schemeClr val="dk1"/>
              </a:buClr>
              <a:buSzPts val="1800"/>
              <a:buFont typeface="Arial"/>
              <a:buChar char="•"/>
            </a:pPr>
            <a:r>
              <a:rPr b="0" i="0" lang="en-US" sz="2500" u="none" cap="none" strike="noStrike">
                <a:solidFill>
                  <a:schemeClr val="dk1"/>
                </a:solidFill>
                <a:latin typeface="Calibri"/>
                <a:ea typeface="Calibri"/>
                <a:cs typeface="Calibri"/>
                <a:sym typeface="Calibri"/>
              </a:rPr>
              <a:t>Zach Moffatt</a:t>
            </a:r>
            <a:endParaRPr/>
          </a:p>
          <a:p>
            <a:pPr indent="-342900" lvl="0" marL="457200" marR="0" rtl="0" algn="l">
              <a:lnSpc>
                <a:spcPct val="100000"/>
              </a:lnSpc>
              <a:spcBef>
                <a:spcPts val="1000"/>
              </a:spcBef>
              <a:spcAft>
                <a:spcPts val="0"/>
              </a:spcAft>
              <a:buClr>
                <a:schemeClr val="dk1"/>
              </a:buClr>
              <a:buSzPts val="1800"/>
              <a:buFont typeface="Arial"/>
              <a:buChar char="•"/>
            </a:pPr>
            <a:r>
              <a:rPr b="0" i="0" lang="en-US" sz="2500" u="none" cap="none" strike="noStrike">
                <a:solidFill>
                  <a:schemeClr val="dk1"/>
                </a:solidFill>
                <a:latin typeface="Calibri"/>
                <a:ea typeface="Calibri"/>
                <a:cs typeface="Calibri"/>
                <a:sym typeface="Calibri"/>
              </a:rPr>
              <a:t>Scott Killebrew</a:t>
            </a:r>
            <a:endParaRPr/>
          </a:p>
        </p:txBody>
      </p:sp>
      <p:sp>
        <p:nvSpPr>
          <p:cNvPr id="190" name="Google Shape;190;p27"/>
          <p:cNvSpPr txBox="1"/>
          <p:nvPr/>
        </p:nvSpPr>
        <p:spPr>
          <a:xfrm>
            <a:off x="5013122" y="1279525"/>
            <a:ext cx="5543118" cy="4835525"/>
          </a:xfrm>
          <a:prstGeom prst="rect">
            <a:avLst/>
          </a:prstGeom>
          <a:noFill/>
          <a:ln>
            <a:noFill/>
          </a:ln>
        </p:spPr>
        <p:txBody>
          <a:bodyPr anchorCtr="0" anchor="t" bIns="45700" lIns="91425" spcFirstLastPara="1" rIns="91425" wrap="square" tIns="45700">
            <a:normAutofit fontScale="92500"/>
          </a:bodyPr>
          <a:lstStyle/>
          <a:p>
            <a:pPr indent="-457231" lvl="0" marL="457200" marR="0" rtl="0" algn="l">
              <a:lnSpc>
                <a:spcPct val="150000"/>
              </a:lnSpc>
              <a:spcBef>
                <a:spcPts val="0"/>
              </a:spcBef>
              <a:spcAft>
                <a:spcPts val="0"/>
              </a:spcAft>
              <a:buClr>
                <a:srgbClr val="000000"/>
              </a:buClr>
              <a:buSzPct val="100000"/>
              <a:buFont typeface="Arial"/>
              <a:buChar char="•"/>
            </a:pPr>
            <a:r>
              <a:rPr b="0" i="0" lang="en-US" sz="2500" u="none" cap="none" strike="noStrike">
                <a:solidFill>
                  <a:srgbClr val="000000"/>
                </a:solidFill>
                <a:latin typeface="Calibri"/>
                <a:ea typeface="Calibri"/>
                <a:cs typeface="Calibri"/>
                <a:sym typeface="Calibri"/>
              </a:rPr>
              <a:t>Mary Kate Myers</a:t>
            </a:r>
            <a:endParaRPr/>
          </a:p>
          <a:p>
            <a:pPr indent="-457231" lvl="0" marL="457200" marR="0" rtl="0" algn="l">
              <a:lnSpc>
                <a:spcPct val="150000"/>
              </a:lnSpc>
              <a:spcBef>
                <a:spcPts val="0"/>
              </a:spcBef>
              <a:spcAft>
                <a:spcPts val="0"/>
              </a:spcAft>
              <a:buClr>
                <a:srgbClr val="000000"/>
              </a:buClr>
              <a:buSzPct val="100000"/>
              <a:buFont typeface="Arial"/>
              <a:buChar char="•"/>
            </a:pPr>
            <a:r>
              <a:rPr b="0" i="0" lang="en-US" sz="2500" u="none" cap="none" strike="noStrike">
                <a:solidFill>
                  <a:srgbClr val="000000"/>
                </a:solidFill>
                <a:latin typeface="Calibri"/>
                <a:ea typeface="Calibri"/>
                <a:cs typeface="Calibri"/>
                <a:sym typeface="Calibri"/>
              </a:rPr>
              <a:t>Michael Waldrop</a:t>
            </a:r>
            <a:endParaRPr/>
          </a:p>
          <a:p>
            <a:pPr indent="-457231" lvl="0" marL="457200" marR="0" rtl="0" algn="l">
              <a:lnSpc>
                <a:spcPct val="150000"/>
              </a:lnSpc>
              <a:spcBef>
                <a:spcPts val="0"/>
              </a:spcBef>
              <a:spcAft>
                <a:spcPts val="0"/>
              </a:spcAft>
              <a:buClr>
                <a:srgbClr val="000000"/>
              </a:buClr>
              <a:buSzPct val="100000"/>
              <a:buFont typeface="Arial"/>
              <a:buChar char="•"/>
            </a:pPr>
            <a:r>
              <a:rPr b="0" i="0" lang="en-US" sz="2500" u="none" cap="none" strike="noStrike">
                <a:solidFill>
                  <a:srgbClr val="000000"/>
                </a:solidFill>
                <a:latin typeface="Calibri"/>
                <a:ea typeface="Calibri"/>
                <a:cs typeface="Calibri"/>
                <a:sym typeface="Calibri"/>
              </a:rPr>
              <a:t>William McAlilly – Bishop</a:t>
            </a:r>
            <a:endParaRPr/>
          </a:p>
          <a:p>
            <a:pPr indent="-457231" lvl="0" marL="457200" marR="0" rtl="0" algn="l">
              <a:lnSpc>
                <a:spcPct val="150000"/>
              </a:lnSpc>
              <a:spcBef>
                <a:spcPts val="0"/>
              </a:spcBef>
              <a:spcAft>
                <a:spcPts val="0"/>
              </a:spcAft>
              <a:buClr>
                <a:srgbClr val="000000"/>
              </a:buClr>
              <a:buSzPct val="100000"/>
              <a:buFont typeface="Arial"/>
              <a:buChar char="•"/>
            </a:pPr>
            <a:r>
              <a:rPr b="0" i="0" lang="en-US" sz="2500" u="none" cap="none" strike="noStrike">
                <a:solidFill>
                  <a:srgbClr val="000000"/>
                </a:solidFill>
                <a:latin typeface="Calibri"/>
                <a:ea typeface="Calibri"/>
                <a:cs typeface="Calibri"/>
                <a:sym typeface="Calibri"/>
              </a:rPr>
              <a:t>Larry Davis – Treasurer</a:t>
            </a:r>
            <a:endParaRPr/>
          </a:p>
          <a:p>
            <a:pPr indent="-457231" lvl="0" marL="457200" marR="0" rtl="0" algn="l">
              <a:lnSpc>
                <a:spcPct val="150000"/>
              </a:lnSpc>
              <a:spcBef>
                <a:spcPts val="0"/>
              </a:spcBef>
              <a:spcAft>
                <a:spcPts val="0"/>
              </a:spcAft>
              <a:buClr>
                <a:srgbClr val="000000"/>
              </a:buClr>
              <a:buSzPct val="100000"/>
              <a:buFont typeface="Arial"/>
              <a:buChar char="•"/>
            </a:pPr>
            <a:r>
              <a:rPr b="0" i="0" lang="en-US" sz="2500" u="none" cap="none" strike="noStrike">
                <a:solidFill>
                  <a:srgbClr val="000000"/>
                </a:solidFill>
                <a:latin typeface="Calibri"/>
                <a:ea typeface="Calibri"/>
                <a:cs typeface="Calibri"/>
                <a:sym typeface="Calibri"/>
              </a:rPr>
              <a:t>Melinda Britt – Connectional Ministries</a:t>
            </a:r>
            <a:endParaRPr/>
          </a:p>
          <a:p>
            <a:pPr indent="-457231" lvl="0" marL="457200" marR="0" rtl="0" algn="l">
              <a:lnSpc>
                <a:spcPct val="150000"/>
              </a:lnSpc>
              <a:spcBef>
                <a:spcPts val="0"/>
              </a:spcBef>
              <a:spcAft>
                <a:spcPts val="0"/>
              </a:spcAft>
              <a:buClr>
                <a:srgbClr val="000000"/>
              </a:buClr>
              <a:buSzPct val="100000"/>
              <a:buFont typeface="Arial"/>
              <a:buChar char="•"/>
            </a:pPr>
            <a:r>
              <a:rPr b="0" i="0" lang="en-US" sz="2500" u="none" cap="none" strike="noStrike">
                <a:solidFill>
                  <a:srgbClr val="000000"/>
                </a:solidFill>
                <a:latin typeface="Calibri"/>
                <a:ea typeface="Calibri"/>
                <a:cs typeface="Calibri"/>
                <a:sym typeface="Calibri"/>
              </a:rPr>
              <a:t>Phil Jamieson – UM Foundation</a:t>
            </a:r>
            <a:endParaRPr/>
          </a:p>
          <a:p>
            <a:pPr indent="-457231" lvl="0" marL="457200" marR="0" rtl="0" algn="l">
              <a:lnSpc>
                <a:spcPct val="150000"/>
              </a:lnSpc>
              <a:spcBef>
                <a:spcPts val="0"/>
              </a:spcBef>
              <a:spcAft>
                <a:spcPts val="0"/>
              </a:spcAft>
              <a:buClr>
                <a:srgbClr val="000000"/>
              </a:buClr>
              <a:buSzPct val="100000"/>
              <a:buFont typeface="Arial"/>
              <a:buChar char="•"/>
            </a:pPr>
            <a:r>
              <a:rPr b="0" i="0" lang="en-US" sz="2500" u="none" cap="none" strike="noStrike">
                <a:solidFill>
                  <a:srgbClr val="000000"/>
                </a:solidFill>
                <a:latin typeface="Calibri"/>
                <a:ea typeface="Calibri"/>
                <a:cs typeface="Calibri"/>
                <a:sym typeface="Calibri"/>
              </a:rPr>
              <a:t>David Weatherly – District Supt.</a:t>
            </a:r>
            <a:endParaRPr/>
          </a:p>
          <a:p>
            <a:pPr indent="-457231" lvl="0" marL="457200" marR="0" rtl="0" algn="l">
              <a:lnSpc>
                <a:spcPct val="150000"/>
              </a:lnSpc>
              <a:spcBef>
                <a:spcPts val="0"/>
              </a:spcBef>
              <a:spcAft>
                <a:spcPts val="0"/>
              </a:spcAft>
              <a:buClr>
                <a:srgbClr val="000000"/>
              </a:buClr>
              <a:buSzPct val="100000"/>
              <a:buFont typeface="Arial"/>
              <a:buChar char="•"/>
            </a:pPr>
            <a:r>
              <a:rPr b="0" i="0" lang="en-US" sz="2500" u="none" cap="none" strike="noStrike">
                <a:solidFill>
                  <a:srgbClr val="000000"/>
                </a:solidFill>
                <a:latin typeface="Calibri"/>
                <a:ea typeface="Calibri"/>
                <a:cs typeface="Calibri"/>
                <a:sym typeface="Calibri"/>
              </a:rPr>
              <a:t>Clare Wilson – Asst. Treasurer</a:t>
            </a:r>
            <a:endParaRPr/>
          </a:p>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4" name="Shape 194"/>
        <p:cNvGrpSpPr/>
        <p:nvPr/>
      </p:nvGrpSpPr>
      <p:grpSpPr>
        <a:xfrm>
          <a:off x="0" y="0"/>
          <a:ext cx="0" cy="0"/>
          <a:chOff x="0" y="0"/>
          <a:chExt cx="0" cy="0"/>
        </a:xfrm>
      </p:grpSpPr>
      <p:cxnSp>
        <p:nvCxnSpPr>
          <p:cNvPr id="195" name="Google Shape;195;p28"/>
          <p:cNvCxnSpPr/>
          <p:nvPr/>
        </p:nvCxnSpPr>
        <p:spPr>
          <a:xfrm>
            <a:off x="0" y="292100"/>
            <a:ext cx="12192000" cy="11112"/>
          </a:xfrm>
          <a:prstGeom prst="straightConnector1">
            <a:avLst/>
          </a:prstGeom>
          <a:noFill/>
          <a:ln cap="flat" cmpd="sng" w="28575">
            <a:solidFill>
              <a:srgbClr val="4B8CB9"/>
            </a:solidFill>
            <a:prstDash val="solid"/>
            <a:miter lim="800000"/>
            <a:headEnd len="sm" w="sm" type="none"/>
            <a:tailEnd len="sm" w="sm" type="none"/>
          </a:ln>
        </p:spPr>
      </p:cxnSp>
      <p:cxnSp>
        <p:nvCxnSpPr>
          <p:cNvPr id="196" name="Google Shape;196;p28"/>
          <p:cNvCxnSpPr/>
          <p:nvPr/>
        </p:nvCxnSpPr>
        <p:spPr>
          <a:xfrm>
            <a:off x="0" y="6511925"/>
            <a:ext cx="12192000" cy="0"/>
          </a:xfrm>
          <a:prstGeom prst="straightConnector1">
            <a:avLst/>
          </a:prstGeom>
          <a:noFill/>
          <a:ln cap="flat" cmpd="sng" w="28575">
            <a:solidFill>
              <a:srgbClr val="4B8CB9"/>
            </a:solidFill>
            <a:prstDash val="solid"/>
            <a:miter lim="800000"/>
            <a:headEnd len="sm" w="sm" type="none"/>
            <a:tailEnd len="sm" w="sm" type="none"/>
          </a:ln>
        </p:spPr>
      </p:cxnSp>
      <p:sp>
        <p:nvSpPr>
          <p:cNvPr id="197" name="Google Shape;197;p28"/>
          <p:cNvSpPr txBox="1"/>
          <p:nvPr/>
        </p:nvSpPr>
        <p:spPr>
          <a:xfrm>
            <a:off x="6315075" y="1825625"/>
            <a:ext cx="4840287" cy="4351337"/>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Calibri"/>
              <a:ea typeface="Calibri"/>
              <a:cs typeface="Calibri"/>
              <a:sym typeface="Calibri"/>
            </a:endParaRPr>
          </a:p>
        </p:txBody>
      </p:sp>
      <p:sp>
        <p:nvSpPr>
          <p:cNvPr id="198" name="Google Shape;198;p28"/>
          <p:cNvSpPr txBox="1"/>
          <p:nvPr>
            <p:ph idx="1" type="body"/>
          </p:nvPr>
        </p:nvSpPr>
        <p:spPr>
          <a:xfrm>
            <a:off x="309562" y="357187"/>
            <a:ext cx="11740924" cy="6121401"/>
          </a:xfrm>
          <a:prstGeom prst="rect">
            <a:avLst/>
          </a:prstGeom>
          <a:noFill/>
          <a:ln>
            <a:noFill/>
          </a:ln>
        </p:spPr>
        <p:txBody>
          <a:bodyPr anchorCtr="0" anchor="t" bIns="45700" lIns="91425" spcFirstLastPara="1" rIns="91425" wrap="square" tIns="45700">
            <a:noAutofit/>
          </a:bodyPr>
          <a:lstStyle/>
          <a:p>
            <a:pPr indent="-50800" lvl="0" marL="228600" marR="0" rtl="0" algn="ctr">
              <a:lnSpc>
                <a:spcPct val="90000"/>
              </a:lnSpc>
              <a:spcBef>
                <a:spcPts val="0"/>
              </a:spcBef>
              <a:spcAft>
                <a:spcPts val="0"/>
              </a:spcAft>
              <a:buClr>
                <a:schemeClr val="dk1"/>
              </a:buClr>
              <a:buSzPts val="2800"/>
              <a:buFont typeface="Arial"/>
              <a:buNone/>
            </a:pPr>
            <a:r>
              <a:rPr b="1" lang="en-US" sz="3600"/>
              <a:t>Today’s Message</a:t>
            </a:r>
            <a:endParaRPr/>
          </a:p>
          <a:p>
            <a:pPr indent="-342900" lvl="0" marL="457200" rtl="0" algn="l">
              <a:lnSpc>
                <a:spcPct val="90000"/>
              </a:lnSpc>
              <a:spcBef>
                <a:spcPts val="1000"/>
              </a:spcBef>
              <a:spcAft>
                <a:spcPts val="0"/>
              </a:spcAft>
              <a:buClr>
                <a:schemeClr val="dk1"/>
              </a:buClr>
              <a:buSzPts val="1800"/>
              <a:buChar char="•"/>
            </a:pPr>
            <a:r>
              <a:rPr lang="en-US"/>
              <a:t>Transparency:  No Secrets/No Surprises – It’s your money</a:t>
            </a:r>
            <a:endParaRPr/>
          </a:p>
          <a:p>
            <a:pPr indent="-342900" lvl="0" marL="457200" rtl="0" algn="l">
              <a:lnSpc>
                <a:spcPct val="90000"/>
              </a:lnSpc>
              <a:spcBef>
                <a:spcPts val="1000"/>
              </a:spcBef>
              <a:spcAft>
                <a:spcPts val="0"/>
              </a:spcAft>
              <a:buClr>
                <a:schemeClr val="dk1"/>
              </a:buClr>
              <a:buSzPts val="1800"/>
              <a:buChar char="•"/>
            </a:pPr>
            <a:r>
              <a:rPr lang="en-US"/>
              <a:t>Every Dollar we spend comes from a donation to a local church</a:t>
            </a:r>
            <a:endParaRPr/>
          </a:p>
          <a:p>
            <a:pPr indent="-342900" lvl="0" marL="457200" rtl="0" algn="l">
              <a:lnSpc>
                <a:spcPct val="90000"/>
              </a:lnSpc>
              <a:spcBef>
                <a:spcPts val="1000"/>
              </a:spcBef>
              <a:spcAft>
                <a:spcPts val="0"/>
              </a:spcAft>
              <a:buClr>
                <a:schemeClr val="dk1"/>
              </a:buClr>
              <a:buSzPts val="1800"/>
              <a:buChar char="•"/>
            </a:pPr>
            <a:r>
              <a:rPr lang="en-US"/>
              <a:t>Ministry occurs at the local church </a:t>
            </a:r>
            <a:r>
              <a:rPr b="1" lang="en-US"/>
              <a:t>and</a:t>
            </a:r>
            <a:r>
              <a:rPr lang="en-US"/>
              <a:t> at the Conference level</a:t>
            </a:r>
            <a:endParaRPr/>
          </a:p>
          <a:p>
            <a:pPr indent="-342900" lvl="0" marL="457200" rtl="0" algn="l">
              <a:lnSpc>
                <a:spcPct val="90000"/>
              </a:lnSpc>
              <a:spcBef>
                <a:spcPts val="1000"/>
              </a:spcBef>
              <a:spcAft>
                <a:spcPts val="0"/>
              </a:spcAft>
              <a:buClr>
                <a:schemeClr val="dk1"/>
              </a:buClr>
              <a:buSzPts val="1800"/>
              <a:buChar char="•"/>
            </a:pPr>
            <a:r>
              <a:rPr lang="en-US"/>
              <a:t>Recommended Budget returns more dollars to local churches</a:t>
            </a:r>
            <a:endParaRPr/>
          </a:p>
          <a:p>
            <a:pPr indent="-342900" lvl="0" marL="457200" rtl="0" algn="l">
              <a:lnSpc>
                <a:spcPct val="90000"/>
              </a:lnSpc>
              <a:spcBef>
                <a:spcPts val="1000"/>
              </a:spcBef>
              <a:spcAft>
                <a:spcPts val="0"/>
              </a:spcAft>
              <a:buClr>
                <a:schemeClr val="dk1"/>
              </a:buClr>
              <a:buSzPts val="1800"/>
              <a:buChar char="•"/>
            </a:pPr>
            <a:r>
              <a:rPr lang="en-US"/>
              <a:t>Disaffiliations: Some churches that have been impacted through schism or vote and remained UM, are struggling financially</a:t>
            </a:r>
            <a:endParaRPr/>
          </a:p>
          <a:p>
            <a:pPr indent="-342900" lvl="0" marL="457200" rtl="0" algn="l">
              <a:lnSpc>
                <a:spcPct val="90000"/>
              </a:lnSpc>
              <a:spcBef>
                <a:spcPts val="1000"/>
              </a:spcBef>
              <a:spcAft>
                <a:spcPts val="0"/>
              </a:spcAft>
              <a:buClr>
                <a:schemeClr val="dk1"/>
              </a:buClr>
              <a:buSzPts val="1800"/>
              <a:buChar char="•"/>
            </a:pPr>
            <a:r>
              <a:rPr lang="en-US"/>
              <a:t> 2023 Results – Income = Budget,  Expenses &lt; Budget</a:t>
            </a:r>
            <a:endParaRPr/>
          </a:p>
          <a:p>
            <a:pPr indent="-342900" lvl="0" marL="457200" rtl="0" algn="l">
              <a:lnSpc>
                <a:spcPct val="90000"/>
              </a:lnSpc>
              <a:spcBef>
                <a:spcPts val="1000"/>
              </a:spcBef>
              <a:spcAft>
                <a:spcPts val="0"/>
              </a:spcAft>
              <a:buClr>
                <a:schemeClr val="dk1"/>
              </a:buClr>
              <a:buSzPts val="1800"/>
              <a:buChar char="•"/>
            </a:pPr>
            <a:r>
              <a:rPr lang="en-US"/>
              <a:t>Continued Efforts to reduce Conference costs</a:t>
            </a:r>
            <a:endParaRPr/>
          </a:p>
          <a:p>
            <a:pPr indent="-342900" lvl="0" marL="457200" rtl="0" algn="l">
              <a:lnSpc>
                <a:spcPct val="90000"/>
              </a:lnSpc>
              <a:spcBef>
                <a:spcPts val="1000"/>
              </a:spcBef>
              <a:spcAft>
                <a:spcPts val="0"/>
              </a:spcAft>
              <a:buClr>
                <a:schemeClr val="dk1"/>
              </a:buClr>
              <a:buSzPts val="1800"/>
              <a:buChar char="•"/>
            </a:pPr>
            <a:r>
              <a:rPr lang="en-US"/>
              <a:t>2024 Results to date</a:t>
            </a:r>
            <a:endParaRPr/>
          </a:p>
          <a:p>
            <a:pPr indent="-342900" lvl="0" marL="457200" rtl="0" algn="l">
              <a:lnSpc>
                <a:spcPct val="90000"/>
              </a:lnSpc>
              <a:spcBef>
                <a:spcPts val="1000"/>
              </a:spcBef>
              <a:spcAft>
                <a:spcPts val="0"/>
              </a:spcAft>
              <a:buClr>
                <a:schemeClr val="dk1"/>
              </a:buClr>
              <a:buSzPts val="1800"/>
              <a:buChar char="•"/>
            </a:pPr>
            <a:r>
              <a:rPr lang="en-US"/>
              <a:t>Consideration/Approval of recommended 2025 budget</a:t>
            </a:r>
            <a:endParaRPr/>
          </a:p>
          <a:p>
            <a:pPr indent="-342900" lvl="0" marL="457200" rtl="0" algn="l">
              <a:lnSpc>
                <a:spcPct val="90000"/>
              </a:lnSpc>
              <a:spcBef>
                <a:spcPts val="1000"/>
              </a:spcBef>
              <a:spcAft>
                <a:spcPts val="0"/>
              </a:spcAft>
              <a:buClr>
                <a:schemeClr val="dk1"/>
              </a:buClr>
              <a:buSzPts val="1800"/>
              <a:buChar char="•"/>
            </a:pPr>
            <a:r>
              <a:rPr lang="en-US"/>
              <a:t>Election of new Treasurer &amp; Other items needing AC approval</a:t>
            </a:r>
            <a:endParaRPr/>
          </a:p>
          <a:p>
            <a:pPr indent="0" lvl="0" marL="114300" rtl="0" algn="l">
              <a:lnSpc>
                <a:spcPct val="90000"/>
              </a:lnSpc>
              <a:spcBef>
                <a:spcPts val="1000"/>
              </a:spcBef>
              <a:spcAft>
                <a:spcPts val="0"/>
              </a:spcAft>
              <a:buSzPts val="1800"/>
              <a:buNone/>
            </a:pPr>
            <a:r>
              <a:t/>
            </a:r>
            <a:endParaRPr/>
          </a:p>
          <a:p>
            <a:pPr indent="-50800" lvl="0" marL="228600" marR="0" rtl="0" algn="l">
              <a:lnSpc>
                <a:spcPct val="90000"/>
              </a:lnSpc>
              <a:spcBef>
                <a:spcPts val="0"/>
              </a:spcBef>
              <a:spcAft>
                <a:spcPts val="0"/>
              </a:spcAft>
              <a:buClr>
                <a:schemeClr val="dk1"/>
              </a:buClr>
              <a:buSzPts val="2800"/>
              <a:buFont typeface="Arial"/>
              <a:buNone/>
            </a:pPr>
            <a:r>
              <a:t/>
            </a:r>
            <a:endParaRPr sz="2800">
              <a:solidFill>
                <a:schemeClr val="dk1"/>
              </a:solidFill>
              <a:latin typeface="Calibri"/>
              <a:ea typeface="Calibri"/>
              <a:cs typeface="Calibri"/>
              <a:sym typeface="Calibri"/>
            </a:endParaRPr>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2" name="Shape 202"/>
        <p:cNvGrpSpPr/>
        <p:nvPr/>
      </p:nvGrpSpPr>
      <p:grpSpPr>
        <a:xfrm>
          <a:off x="0" y="0"/>
          <a:ext cx="0" cy="0"/>
          <a:chOff x="0" y="0"/>
          <a:chExt cx="0" cy="0"/>
        </a:xfrm>
      </p:grpSpPr>
      <p:cxnSp>
        <p:nvCxnSpPr>
          <p:cNvPr id="203" name="Google Shape;203;p29"/>
          <p:cNvCxnSpPr/>
          <p:nvPr/>
        </p:nvCxnSpPr>
        <p:spPr>
          <a:xfrm>
            <a:off x="0" y="292100"/>
            <a:ext cx="12192000" cy="11112"/>
          </a:xfrm>
          <a:prstGeom prst="straightConnector1">
            <a:avLst/>
          </a:prstGeom>
          <a:noFill/>
          <a:ln cap="flat" cmpd="sng" w="28575">
            <a:solidFill>
              <a:srgbClr val="4B8CB9"/>
            </a:solidFill>
            <a:prstDash val="solid"/>
            <a:miter lim="800000"/>
            <a:headEnd len="sm" w="sm" type="none"/>
            <a:tailEnd len="sm" w="sm" type="none"/>
          </a:ln>
        </p:spPr>
      </p:cxnSp>
      <p:cxnSp>
        <p:nvCxnSpPr>
          <p:cNvPr id="204" name="Google Shape;204;p29"/>
          <p:cNvCxnSpPr/>
          <p:nvPr/>
        </p:nvCxnSpPr>
        <p:spPr>
          <a:xfrm>
            <a:off x="0" y="6511925"/>
            <a:ext cx="12192000" cy="0"/>
          </a:xfrm>
          <a:prstGeom prst="straightConnector1">
            <a:avLst/>
          </a:prstGeom>
          <a:noFill/>
          <a:ln cap="flat" cmpd="sng" w="28575">
            <a:solidFill>
              <a:srgbClr val="4B8CB9"/>
            </a:solidFill>
            <a:prstDash val="solid"/>
            <a:miter lim="800000"/>
            <a:headEnd len="sm" w="sm" type="none"/>
            <a:tailEnd len="sm" w="sm" type="none"/>
          </a:ln>
        </p:spPr>
      </p:cxnSp>
      <p:sp>
        <p:nvSpPr>
          <p:cNvPr id="205" name="Google Shape;205;p29"/>
          <p:cNvSpPr txBox="1"/>
          <p:nvPr/>
        </p:nvSpPr>
        <p:spPr>
          <a:xfrm>
            <a:off x="6315075" y="1825625"/>
            <a:ext cx="4840287" cy="4351337"/>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Calibri"/>
              <a:ea typeface="Calibri"/>
              <a:cs typeface="Calibri"/>
              <a:sym typeface="Calibri"/>
            </a:endParaRPr>
          </a:p>
        </p:txBody>
      </p:sp>
      <p:pic>
        <p:nvPicPr>
          <p:cNvPr descr="A picture containing logo&#10;&#10;Description automatically generated" id="206" name="Google Shape;206;p29"/>
          <p:cNvPicPr preferRelativeResize="0"/>
          <p:nvPr/>
        </p:nvPicPr>
        <p:blipFill rotWithShape="1">
          <a:blip r:embed="rId3">
            <a:alphaModFix/>
          </a:blip>
          <a:srcRect b="0" l="0" r="0" t="0"/>
          <a:stretch/>
        </p:blipFill>
        <p:spPr>
          <a:xfrm>
            <a:off x="8429625" y="5416550"/>
            <a:ext cx="4000500" cy="1228725"/>
          </a:xfrm>
          <a:prstGeom prst="rect">
            <a:avLst/>
          </a:prstGeom>
          <a:noFill/>
          <a:ln>
            <a:noFill/>
          </a:ln>
        </p:spPr>
      </p:pic>
      <p:sp>
        <p:nvSpPr>
          <p:cNvPr id="207" name="Google Shape;207;p29"/>
          <p:cNvSpPr txBox="1"/>
          <p:nvPr>
            <p:ph idx="1" type="body"/>
          </p:nvPr>
        </p:nvSpPr>
        <p:spPr>
          <a:xfrm>
            <a:off x="309562" y="357187"/>
            <a:ext cx="11757252" cy="6021385"/>
          </a:xfrm>
          <a:prstGeom prst="rect">
            <a:avLst/>
          </a:prstGeom>
          <a:noFill/>
          <a:ln>
            <a:noFill/>
          </a:ln>
        </p:spPr>
        <p:txBody>
          <a:bodyPr anchorCtr="0" anchor="t" bIns="45700" lIns="91425" spcFirstLastPara="1" rIns="91425" wrap="square" tIns="45700">
            <a:noAutofit/>
          </a:bodyPr>
          <a:lstStyle/>
          <a:p>
            <a:pPr indent="-50800" lvl="0" marL="228600" marR="0" rtl="0" algn="ctr">
              <a:lnSpc>
                <a:spcPct val="90000"/>
              </a:lnSpc>
              <a:spcBef>
                <a:spcPts val="0"/>
              </a:spcBef>
              <a:spcAft>
                <a:spcPts val="0"/>
              </a:spcAft>
              <a:buClr>
                <a:schemeClr val="dk1"/>
              </a:buClr>
              <a:buSzPts val="2800"/>
              <a:buFont typeface="Arial"/>
              <a:buNone/>
            </a:pPr>
            <a:r>
              <a:rPr b="1" lang="en-US" sz="3600"/>
              <a:t>2023 How Did We Do</a:t>
            </a:r>
            <a:endParaRPr sz="3600"/>
          </a:p>
          <a:p>
            <a:pPr indent="0" lvl="1" marL="571500" rtl="0" algn="l">
              <a:lnSpc>
                <a:spcPct val="90000"/>
              </a:lnSpc>
              <a:spcBef>
                <a:spcPts val="500"/>
              </a:spcBef>
              <a:spcAft>
                <a:spcPts val="0"/>
              </a:spcAft>
              <a:buSzPts val="1800"/>
              <a:buNone/>
            </a:pPr>
            <a:r>
              <a:t/>
            </a:r>
            <a:endParaRPr sz="2200"/>
          </a:p>
          <a:p>
            <a:pPr indent="-50800" lvl="0" marL="228600" marR="0" rtl="0" algn="l">
              <a:lnSpc>
                <a:spcPct val="90000"/>
              </a:lnSpc>
              <a:spcBef>
                <a:spcPts val="0"/>
              </a:spcBef>
              <a:spcAft>
                <a:spcPts val="0"/>
              </a:spcAft>
              <a:buClr>
                <a:schemeClr val="dk1"/>
              </a:buClr>
              <a:buSzPts val="2800"/>
              <a:buFont typeface="Arial"/>
              <a:buNone/>
            </a:pPr>
            <a:r>
              <a:rPr lang="en-US" sz="3600">
                <a:solidFill>
                  <a:schemeClr val="dk1"/>
                </a:solidFill>
                <a:latin typeface="Calibri"/>
                <a:ea typeface="Calibri"/>
                <a:cs typeface="Calibri"/>
                <a:sym typeface="Calibri"/>
              </a:rPr>
              <a:t>						 </a:t>
            </a:r>
            <a:r>
              <a:rPr lang="en-US" sz="3600" u="sng">
                <a:solidFill>
                  <a:schemeClr val="dk1"/>
                </a:solidFill>
                <a:latin typeface="Calibri"/>
                <a:ea typeface="Calibri"/>
                <a:cs typeface="Calibri"/>
                <a:sym typeface="Calibri"/>
              </a:rPr>
              <a:t>Budget</a:t>
            </a:r>
            <a:r>
              <a:rPr lang="en-US" sz="3600">
                <a:solidFill>
                  <a:schemeClr val="dk1"/>
                </a:solidFill>
                <a:latin typeface="Calibri"/>
                <a:ea typeface="Calibri"/>
                <a:cs typeface="Calibri"/>
                <a:sym typeface="Calibri"/>
              </a:rPr>
              <a:t>	    </a:t>
            </a:r>
            <a:r>
              <a:rPr lang="en-US" sz="3600" u="sng">
                <a:solidFill>
                  <a:schemeClr val="dk1"/>
                </a:solidFill>
                <a:latin typeface="Calibri"/>
                <a:ea typeface="Calibri"/>
                <a:cs typeface="Calibri"/>
                <a:sym typeface="Calibri"/>
              </a:rPr>
              <a:t>Actual</a:t>
            </a:r>
            <a:r>
              <a:rPr lang="en-US" sz="3600">
                <a:solidFill>
                  <a:schemeClr val="dk1"/>
                </a:solidFill>
                <a:latin typeface="Calibri"/>
                <a:ea typeface="Calibri"/>
                <a:cs typeface="Calibri"/>
                <a:sym typeface="Calibri"/>
              </a:rPr>
              <a:t>	       </a:t>
            </a:r>
            <a:r>
              <a:rPr lang="en-US" sz="3600" u="sng">
                <a:solidFill>
                  <a:schemeClr val="dk1"/>
                </a:solidFill>
                <a:latin typeface="Calibri"/>
                <a:ea typeface="Calibri"/>
                <a:cs typeface="Calibri"/>
                <a:sym typeface="Calibri"/>
              </a:rPr>
              <a:t>Variance</a:t>
            </a:r>
            <a:endParaRPr/>
          </a:p>
          <a:p>
            <a:pPr indent="-50800" lvl="0" marL="228600" marR="0" rtl="0" algn="l">
              <a:lnSpc>
                <a:spcPct val="90000"/>
              </a:lnSpc>
              <a:spcBef>
                <a:spcPts val="0"/>
              </a:spcBef>
              <a:spcAft>
                <a:spcPts val="0"/>
              </a:spcAft>
              <a:buClr>
                <a:schemeClr val="dk1"/>
              </a:buClr>
              <a:buSzPts val="2800"/>
              <a:buFont typeface="Arial"/>
              <a:buNone/>
            </a:pPr>
            <a:r>
              <a:t/>
            </a:r>
            <a:endParaRPr sz="3600"/>
          </a:p>
          <a:p>
            <a:pPr indent="-50800" lvl="0" marL="228600" marR="0" rtl="0" algn="l">
              <a:lnSpc>
                <a:spcPct val="90000"/>
              </a:lnSpc>
              <a:spcBef>
                <a:spcPts val="0"/>
              </a:spcBef>
              <a:spcAft>
                <a:spcPts val="0"/>
              </a:spcAft>
              <a:buClr>
                <a:schemeClr val="dk1"/>
              </a:buClr>
              <a:buSzPts val="2800"/>
              <a:buFont typeface="Arial"/>
              <a:buNone/>
            </a:pPr>
            <a:r>
              <a:rPr lang="en-US">
                <a:solidFill>
                  <a:schemeClr val="dk1"/>
                </a:solidFill>
                <a:latin typeface="Calibri"/>
                <a:ea typeface="Calibri"/>
                <a:cs typeface="Calibri"/>
                <a:sym typeface="Calibri"/>
              </a:rPr>
              <a:t>Apportionment received*	10,735,097	    10,634,559	(100,538)</a:t>
            </a:r>
            <a:endParaRPr/>
          </a:p>
          <a:p>
            <a:pPr indent="-50800" lvl="0" marL="228600" marR="0" rtl="0" algn="l">
              <a:lnSpc>
                <a:spcPct val="90000"/>
              </a:lnSpc>
              <a:spcBef>
                <a:spcPts val="0"/>
              </a:spcBef>
              <a:spcAft>
                <a:spcPts val="0"/>
              </a:spcAft>
              <a:buClr>
                <a:schemeClr val="dk1"/>
              </a:buClr>
              <a:buSzPts val="2800"/>
              <a:buFont typeface="Arial"/>
              <a:buNone/>
            </a:pPr>
            <a:r>
              <a:t/>
            </a:r>
            <a:endParaRPr/>
          </a:p>
          <a:p>
            <a:pPr indent="-50800" lvl="0" marL="228600" marR="0" rtl="0" algn="l">
              <a:lnSpc>
                <a:spcPct val="90000"/>
              </a:lnSpc>
              <a:spcBef>
                <a:spcPts val="0"/>
              </a:spcBef>
              <a:spcAft>
                <a:spcPts val="0"/>
              </a:spcAft>
              <a:buClr>
                <a:schemeClr val="dk1"/>
              </a:buClr>
              <a:buSzPts val="2800"/>
              <a:buFont typeface="Arial"/>
              <a:buNone/>
            </a:pPr>
            <a:r>
              <a:rPr lang="en-US">
                <a:solidFill>
                  <a:schemeClr val="dk1"/>
                </a:solidFill>
                <a:latin typeface="Calibri"/>
                <a:ea typeface="Calibri"/>
                <a:cs typeface="Calibri"/>
                <a:sym typeface="Calibri"/>
              </a:rPr>
              <a:t>Expenses				11,275,751	    10,384,447            891,304</a:t>
            </a:r>
            <a:endParaRPr/>
          </a:p>
          <a:p>
            <a:pPr indent="-50800" lvl="0" marL="228600" marR="0" rtl="0" algn="l">
              <a:lnSpc>
                <a:spcPct val="90000"/>
              </a:lnSpc>
              <a:spcBef>
                <a:spcPts val="0"/>
              </a:spcBef>
              <a:spcAft>
                <a:spcPts val="0"/>
              </a:spcAft>
              <a:buClr>
                <a:schemeClr val="dk1"/>
              </a:buClr>
              <a:buSzPts val="2800"/>
              <a:buFont typeface="Arial"/>
              <a:buNone/>
            </a:pPr>
            <a:r>
              <a:t/>
            </a:r>
            <a:endParaRPr/>
          </a:p>
          <a:p>
            <a:pPr indent="-50800" lvl="0" marL="228600" marR="0" rtl="0" algn="l">
              <a:lnSpc>
                <a:spcPct val="90000"/>
              </a:lnSpc>
              <a:spcBef>
                <a:spcPts val="0"/>
              </a:spcBef>
              <a:spcAft>
                <a:spcPts val="0"/>
              </a:spcAft>
              <a:buClr>
                <a:schemeClr val="dk1"/>
              </a:buClr>
              <a:buSzPts val="2800"/>
              <a:buFont typeface="Arial"/>
              <a:buNone/>
            </a:pPr>
            <a:r>
              <a:rPr lang="en-US">
                <a:solidFill>
                  <a:schemeClr val="dk1"/>
                </a:solidFill>
                <a:latin typeface="Calibri"/>
                <a:ea typeface="Calibri"/>
                <a:cs typeface="Calibri"/>
                <a:sym typeface="Calibri"/>
              </a:rPr>
              <a:t>Net Income surplus(loss)	   (540,654)	         250,112            790,766</a:t>
            </a:r>
            <a:endParaRPr/>
          </a:p>
          <a:p>
            <a:pPr indent="-50800" lvl="0" marL="228600" marR="0" rtl="0" algn="l">
              <a:lnSpc>
                <a:spcPct val="90000"/>
              </a:lnSpc>
              <a:spcBef>
                <a:spcPts val="0"/>
              </a:spcBef>
              <a:spcAft>
                <a:spcPts val="0"/>
              </a:spcAft>
              <a:buClr>
                <a:schemeClr val="dk1"/>
              </a:buClr>
              <a:buSzPts val="2800"/>
              <a:buFont typeface="Arial"/>
              <a:buNone/>
            </a:pPr>
            <a:r>
              <a:t/>
            </a:r>
            <a:endParaRPr/>
          </a:p>
          <a:p>
            <a:pPr indent="-50800" lvl="0" marL="228600" marR="0" rtl="0" algn="l">
              <a:lnSpc>
                <a:spcPct val="90000"/>
              </a:lnSpc>
              <a:spcBef>
                <a:spcPts val="0"/>
              </a:spcBef>
              <a:spcAft>
                <a:spcPts val="0"/>
              </a:spcAft>
              <a:buClr>
                <a:schemeClr val="dk1"/>
              </a:buClr>
              <a:buSzPts val="2800"/>
              <a:buFont typeface="Arial"/>
              <a:buNone/>
            </a:pPr>
            <a:r>
              <a:t/>
            </a:r>
            <a:endParaRPr>
              <a:solidFill>
                <a:schemeClr val="dk1"/>
              </a:solidFill>
              <a:latin typeface="Calibri"/>
              <a:ea typeface="Calibri"/>
              <a:cs typeface="Calibri"/>
              <a:sym typeface="Calibri"/>
            </a:endParaRPr>
          </a:p>
          <a:p>
            <a:pPr indent="-50800" lvl="0" marL="228600" marR="0" rtl="0" algn="l">
              <a:lnSpc>
                <a:spcPct val="90000"/>
              </a:lnSpc>
              <a:spcBef>
                <a:spcPts val="0"/>
              </a:spcBef>
              <a:spcAft>
                <a:spcPts val="0"/>
              </a:spcAft>
              <a:buClr>
                <a:schemeClr val="dk1"/>
              </a:buClr>
              <a:buSzPts val="2800"/>
              <a:buFont typeface="Arial"/>
              <a:buNone/>
            </a:pPr>
            <a:r>
              <a:t/>
            </a:r>
            <a:endParaRPr/>
          </a:p>
          <a:p>
            <a:pPr indent="-50800" lvl="0" marL="228600" marR="0" rtl="0" algn="l">
              <a:lnSpc>
                <a:spcPct val="90000"/>
              </a:lnSpc>
              <a:spcBef>
                <a:spcPts val="0"/>
              </a:spcBef>
              <a:spcAft>
                <a:spcPts val="0"/>
              </a:spcAft>
              <a:buClr>
                <a:schemeClr val="dk1"/>
              </a:buClr>
              <a:buSzPts val="2800"/>
              <a:buFont typeface="Arial"/>
              <a:buNone/>
            </a:pPr>
            <a:r>
              <a:t/>
            </a:r>
            <a:endParaRPr>
              <a:solidFill>
                <a:schemeClr val="dk1"/>
              </a:solidFill>
              <a:latin typeface="Calibri"/>
              <a:ea typeface="Calibri"/>
              <a:cs typeface="Calibri"/>
              <a:sym typeface="Calibri"/>
            </a:endParaRPr>
          </a:p>
          <a:p>
            <a:pPr indent="-50800" lvl="0" marL="228600" marR="0" rtl="0" algn="l">
              <a:lnSpc>
                <a:spcPct val="90000"/>
              </a:lnSpc>
              <a:spcBef>
                <a:spcPts val="0"/>
              </a:spcBef>
              <a:spcAft>
                <a:spcPts val="0"/>
              </a:spcAft>
              <a:buClr>
                <a:schemeClr val="dk1"/>
              </a:buClr>
              <a:buSzPts val="2800"/>
              <a:buFont typeface="Arial"/>
              <a:buNone/>
            </a:pPr>
            <a:r>
              <a:rPr lang="en-US"/>
              <a:t>* Includes $1,383,797 “available” disaffiliation payments</a:t>
            </a:r>
            <a:endParaRPr>
              <a:solidFill>
                <a:schemeClr val="dk1"/>
              </a:solidFill>
              <a:latin typeface="Calibri"/>
              <a:ea typeface="Calibri"/>
              <a:cs typeface="Calibri"/>
              <a:sym typeface="Calibri"/>
            </a:endParaRPr>
          </a:p>
          <a:p>
            <a:pPr indent="-50800" lvl="0" marL="228600" marR="0" rtl="0" algn="l">
              <a:lnSpc>
                <a:spcPct val="90000"/>
              </a:lnSpc>
              <a:spcBef>
                <a:spcPts val="0"/>
              </a:spcBef>
              <a:spcAft>
                <a:spcPts val="0"/>
              </a:spcAft>
              <a:buClr>
                <a:schemeClr val="dk1"/>
              </a:buClr>
              <a:buSzPts val="2800"/>
              <a:buFont typeface="Arial"/>
              <a:buNone/>
            </a:pPr>
            <a:r>
              <a:t/>
            </a:r>
            <a:endParaRPr/>
          </a:p>
          <a:p>
            <a:pPr indent="-50800" lvl="0" marL="228600" marR="0" rtl="0" algn="l">
              <a:lnSpc>
                <a:spcPct val="90000"/>
              </a:lnSpc>
              <a:spcBef>
                <a:spcPts val="0"/>
              </a:spcBef>
              <a:spcAft>
                <a:spcPts val="0"/>
              </a:spcAft>
              <a:buClr>
                <a:schemeClr val="dk1"/>
              </a:buClr>
              <a:buSzPts val="2800"/>
              <a:buFont typeface="Arial"/>
              <a:buNone/>
            </a:pPr>
            <a:r>
              <a:t/>
            </a:r>
            <a:endParaRPr>
              <a:solidFill>
                <a:schemeClr val="dk1"/>
              </a:solidFill>
              <a:latin typeface="Calibri"/>
              <a:ea typeface="Calibri"/>
              <a:cs typeface="Calibri"/>
              <a:sym typeface="Calibri"/>
            </a:endParaRPr>
          </a:p>
        </p:txBody>
      </p:sp>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11" name="Shape 211"/>
        <p:cNvGrpSpPr/>
        <p:nvPr/>
      </p:nvGrpSpPr>
      <p:grpSpPr>
        <a:xfrm>
          <a:off x="0" y="0"/>
          <a:ext cx="0" cy="0"/>
          <a:chOff x="0" y="0"/>
          <a:chExt cx="0" cy="0"/>
        </a:xfrm>
      </p:grpSpPr>
      <p:cxnSp>
        <p:nvCxnSpPr>
          <p:cNvPr id="212" name="Google Shape;212;p30"/>
          <p:cNvCxnSpPr/>
          <p:nvPr/>
        </p:nvCxnSpPr>
        <p:spPr>
          <a:xfrm>
            <a:off x="0" y="292100"/>
            <a:ext cx="12192000" cy="11112"/>
          </a:xfrm>
          <a:prstGeom prst="straightConnector1">
            <a:avLst/>
          </a:prstGeom>
          <a:noFill/>
          <a:ln cap="flat" cmpd="sng" w="28575">
            <a:solidFill>
              <a:srgbClr val="4B8CB9"/>
            </a:solidFill>
            <a:prstDash val="solid"/>
            <a:miter lim="800000"/>
            <a:headEnd len="sm" w="sm" type="none"/>
            <a:tailEnd len="sm" w="sm" type="none"/>
          </a:ln>
        </p:spPr>
      </p:cxnSp>
      <p:cxnSp>
        <p:nvCxnSpPr>
          <p:cNvPr id="213" name="Google Shape;213;p30"/>
          <p:cNvCxnSpPr/>
          <p:nvPr/>
        </p:nvCxnSpPr>
        <p:spPr>
          <a:xfrm>
            <a:off x="0" y="6511925"/>
            <a:ext cx="12192000" cy="0"/>
          </a:xfrm>
          <a:prstGeom prst="straightConnector1">
            <a:avLst/>
          </a:prstGeom>
          <a:noFill/>
          <a:ln cap="flat" cmpd="sng" w="28575">
            <a:solidFill>
              <a:srgbClr val="4B8CB9"/>
            </a:solidFill>
            <a:prstDash val="solid"/>
            <a:miter lim="800000"/>
            <a:headEnd len="sm" w="sm" type="none"/>
            <a:tailEnd len="sm" w="sm" type="none"/>
          </a:ln>
        </p:spPr>
      </p:cxnSp>
      <p:sp>
        <p:nvSpPr>
          <p:cNvPr id="214" name="Google Shape;214;p30"/>
          <p:cNvSpPr txBox="1"/>
          <p:nvPr/>
        </p:nvSpPr>
        <p:spPr>
          <a:xfrm>
            <a:off x="6315075" y="1825625"/>
            <a:ext cx="4840287" cy="4351337"/>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Calibri"/>
              <a:ea typeface="Calibri"/>
              <a:cs typeface="Calibri"/>
              <a:sym typeface="Calibri"/>
            </a:endParaRPr>
          </a:p>
        </p:txBody>
      </p:sp>
      <p:pic>
        <p:nvPicPr>
          <p:cNvPr descr="A picture containing logo&#10;&#10;Description automatically generated" id="215" name="Google Shape;215;p30"/>
          <p:cNvPicPr preferRelativeResize="0"/>
          <p:nvPr/>
        </p:nvPicPr>
        <p:blipFill rotWithShape="1">
          <a:blip r:embed="rId3">
            <a:alphaModFix/>
          </a:blip>
          <a:srcRect b="0" l="0" r="0" t="0"/>
          <a:stretch/>
        </p:blipFill>
        <p:spPr>
          <a:xfrm>
            <a:off x="8429625" y="5416550"/>
            <a:ext cx="4000500" cy="1228725"/>
          </a:xfrm>
          <a:prstGeom prst="rect">
            <a:avLst/>
          </a:prstGeom>
          <a:noFill/>
          <a:ln>
            <a:noFill/>
          </a:ln>
        </p:spPr>
      </p:pic>
      <p:sp>
        <p:nvSpPr>
          <p:cNvPr id="216" name="Google Shape;216;p30"/>
          <p:cNvSpPr txBox="1"/>
          <p:nvPr>
            <p:ph idx="1" type="body"/>
          </p:nvPr>
        </p:nvSpPr>
        <p:spPr>
          <a:xfrm>
            <a:off x="309562" y="357187"/>
            <a:ext cx="11757252" cy="6021385"/>
          </a:xfrm>
          <a:prstGeom prst="rect">
            <a:avLst/>
          </a:prstGeom>
          <a:noFill/>
          <a:ln>
            <a:noFill/>
          </a:ln>
        </p:spPr>
        <p:txBody>
          <a:bodyPr anchorCtr="0" anchor="t" bIns="45700" lIns="91425" spcFirstLastPara="1" rIns="91425" wrap="square" tIns="45700">
            <a:noAutofit/>
          </a:bodyPr>
          <a:lstStyle/>
          <a:p>
            <a:pPr indent="-50800" lvl="0" marL="228600" marR="0" rtl="0" algn="ctr">
              <a:lnSpc>
                <a:spcPct val="90000"/>
              </a:lnSpc>
              <a:spcBef>
                <a:spcPts val="0"/>
              </a:spcBef>
              <a:spcAft>
                <a:spcPts val="0"/>
              </a:spcAft>
              <a:buClr>
                <a:schemeClr val="dk1"/>
              </a:buClr>
              <a:buSzPts val="2800"/>
              <a:buFont typeface="Arial"/>
              <a:buNone/>
            </a:pPr>
            <a:r>
              <a:rPr b="1" lang="en-US" sz="3600"/>
              <a:t>Expenses Actual vs. Budget 2023</a:t>
            </a:r>
            <a:endParaRPr/>
          </a:p>
          <a:p>
            <a:pPr indent="-342900" lvl="0" marL="457200" rtl="0" algn="l">
              <a:lnSpc>
                <a:spcPct val="90000"/>
              </a:lnSpc>
              <a:spcBef>
                <a:spcPts val="1000"/>
              </a:spcBef>
              <a:spcAft>
                <a:spcPts val="0"/>
              </a:spcAft>
              <a:buClr>
                <a:schemeClr val="dk1"/>
              </a:buClr>
              <a:buSzPts val="1800"/>
              <a:buChar char="•"/>
            </a:pPr>
            <a:r>
              <a:rPr lang="en-US" sz="2600"/>
              <a:t>Budget Variances over $50,000  Over (Under) Budget  </a:t>
            </a:r>
            <a:r>
              <a:rPr b="1" lang="en-US" sz="3200"/>
              <a:t>Total (891,304)</a:t>
            </a:r>
            <a:endParaRPr/>
          </a:p>
          <a:p>
            <a:pPr indent="-342900" lvl="0" marL="457200" rtl="0" algn="l">
              <a:lnSpc>
                <a:spcPct val="90000"/>
              </a:lnSpc>
              <a:spcBef>
                <a:spcPts val="1000"/>
              </a:spcBef>
              <a:spcAft>
                <a:spcPts val="0"/>
              </a:spcAft>
              <a:buClr>
                <a:schemeClr val="dk1"/>
              </a:buClr>
              <a:buSzPts val="1800"/>
              <a:buChar char="•"/>
            </a:pPr>
            <a:r>
              <a:rPr lang="en-US" sz="2600"/>
              <a:t>Property Liability Insurance			   83,368</a:t>
            </a:r>
            <a:endParaRPr/>
          </a:p>
          <a:p>
            <a:pPr indent="-342900" lvl="0" marL="457200" rtl="0" algn="l">
              <a:lnSpc>
                <a:spcPct val="90000"/>
              </a:lnSpc>
              <a:spcBef>
                <a:spcPts val="1000"/>
              </a:spcBef>
              <a:spcAft>
                <a:spcPts val="0"/>
              </a:spcAft>
              <a:buClr>
                <a:schemeClr val="dk1"/>
              </a:buClr>
              <a:buSzPts val="1800"/>
              <a:buChar char="•"/>
            </a:pPr>
            <a:r>
              <a:rPr lang="en-US" sz="2600"/>
              <a:t>Equitable Comp					  (94,574)</a:t>
            </a:r>
            <a:endParaRPr/>
          </a:p>
          <a:p>
            <a:pPr indent="-342900" lvl="0" marL="457200" rtl="0" algn="l">
              <a:lnSpc>
                <a:spcPct val="90000"/>
              </a:lnSpc>
              <a:spcBef>
                <a:spcPts val="1000"/>
              </a:spcBef>
              <a:spcAft>
                <a:spcPts val="0"/>
              </a:spcAft>
              <a:buClr>
                <a:schemeClr val="dk1"/>
              </a:buClr>
              <a:buSzPts val="1800"/>
              <a:buChar char="•"/>
            </a:pPr>
            <a:r>
              <a:rPr lang="en-US" sz="2600"/>
              <a:t>Young People			 	            (149,217)</a:t>
            </a:r>
            <a:endParaRPr/>
          </a:p>
          <a:p>
            <a:pPr indent="-342900" lvl="0" marL="457200" rtl="0" algn="l">
              <a:lnSpc>
                <a:spcPct val="90000"/>
              </a:lnSpc>
              <a:spcBef>
                <a:spcPts val="1000"/>
              </a:spcBef>
              <a:spcAft>
                <a:spcPts val="0"/>
              </a:spcAft>
              <a:buClr>
                <a:schemeClr val="dk1"/>
              </a:buClr>
              <a:buSzPts val="1800"/>
              <a:buChar char="•"/>
            </a:pPr>
            <a:r>
              <a:rPr lang="en-US" sz="2600"/>
              <a:t>Communications				             ( 92,746)</a:t>
            </a:r>
            <a:endParaRPr/>
          </a:p>
          <a:p>
            <a:pPr indent="-342900" lvl="0" marL="457200" rtl="0" algn="l">
              <a:lnSpc>
                <a:spcPct val="90000"/>
              </a:lnSpc>
              <a:spcBef>
                <a:spcPts val="1000"/>
              </a:spcBef>
              <a:spcAft>
                <a:spcPts val="0"/>
              </a:spcAft>
              <a:buClr>
                <a:schemeClr val="dk1"/>
              </a:buClr>
              <a:buSzPts val="1800"/>
              <a:buChar char="•"/>
            </a:pPr>
            <a:r>
              <a:rPr lang="en-US" sz="2600"/>
              <a:t>Admin Services			 	           ( 139,831)</a:t>
            </a:r>
            <a:endParaRPr/>
          </a:p>
          <a:p>
            <a:pPr indent="-342900" lvl="0" marL="457200" rtl="0" algn="l">
              <a:lnSpc>
                <a:spcPct val="90000"/>
              </a:lnSpc>
              <a:spcBef>
                <a:spcPts val="1000"/>
              </a:spcBef>
              <a:spcAft>
                <a:spcPts val="0"/>
              </a:spcAft>
              <a:buClr>
                <a:schemeClr val="dk1"/>
              </a:buClr>
              <a:buSzPts val="1800"/>
              <a:buChar char="•"/>
            </a:pPr>
            <a:r>
              <a:rPr lang="en-US" sz="2600"/>
              <a:t>Camping						 152,816</a:t>
            </a:r>
            <a:endParaRPr/>
          </a:p>
          <a:p>
            <a:pPr indent="-342900" lvl="0" marL="457200" rtl="0" algn="l">
              <a:lnSpc>
                <a:spcPct val="90000"/>
              </a:lnSpc>
              <a:spcBef>
                <a:spcPts val="1000"/>
              </a:spcBef>
              <a:spcAft>
                <a:spcPts val="0"/>
              </a:spcAft>
              <a:buClr>
                <a:schemeClr val="dk1"/>
              </a:buClr>
              <a:buSzPts val="1800"/>
              <a:buChar char="•"/>
            </a:pPr>
            <a:r>
              <a:rPr lang="en-US" sz="2600"/>
              <a:t>Legal		           	        	           		   88,215</a:t>
            </a:r>
            <a:endParaRPr/>
          </a:p>
          <a:p>
            <a:pPr indent="-342900" lvl="0" marL="457200" rtl="0" algn="l">
              <a:lnSpc>
                <a:spcPct val="90000"/>
              </a:lnSpc>
              <a:spcBef>
                <a:spcPts val="1000"/>
              </a:spcBef>
              <a:spcAft>
                <a:spcPts val="0"/>
              </a:spcAft>
              <a:buClr>
                <a:schemeClr val="dk1"/>
              </a:buClr>
              <a:buSzPts val="1800"/>
              <a:buChar char="•"/>
            </a:pPr>
            <a:r>
              <a:rPr lang="en-US" sz="2600"/>
              <a:t>District Superintendents             	            (221,438)</a:t>
            </a:r>
            <a:endParaRPr/>
          </a:p>
          <a:p>
            <a:pPr indent="-342900" lvl="0" marL="457200" rtl="0" algn="l">
              <a:lnSpc>
                <a:spcPct val="90000"/>
              </a:lnSpc>
              <a:spcBef>
                <a:spcPts val="1000"/>
              </a:spcBef>
              <a:spcAft>
                <a:spcPts val="0"/>
              </a:spcAft>
              <a:buClr>
                <a:schemeClr val="dk1"/>
              </a:buClr>
              <a:buSzPts val="1800"/>
              <a:buChar char="•"/>
            </a:pPr>
            <a:r>
              <a:rPr lang="en-US" sz="2600"/>
              <a:t>Districts		                                 	           (338,131)</a:t>
            </a:r>
            <a:endParaRPr/>
          </a:p>
          <a:p>
            <a:pPr indent="-342900" lvl="0" marL="457200" rtl="0" algn="l">
              <a:lnSpc>
                <a:spcPct val="90000"/>
              </a:lnSpc>
              <a:spcBef>
                <a:spcPts val="1000"/>
              </a:spcBef>
              <a:spcAft>
                <a:spcPts val="0"/>
              </a:spcAft>
              <a:buClr>
                <a:schemeClr val="dk1"/>
              </a:buClr>
              <a:buSzPts val="1800"/>
              <a:buChar char="•"/>
            </a:pPr>
            <a:r>
              <a:rPr lang="en-US" sz="2600"/>
              <a:t>Other Under $50,000			           (179,765)</a:t>
            </a:r>
            <a:endParaRPr/>
          </a:p>
          <a:p>
            <a:pPr indent="0" lvl="1" marL="571500" rtl="0" algn="l">
              <a:lnSpc>
                <a:spcPct val="90000"/>
              </a:lnSpc>
              <a:spcBef>
                <a:spcPts val="500"/>
              </a:spcBef>
              <a:spcAft>
                <a:spcPts val="0"/>
              </a:spcAft>
              <a:buSzPts val="1800"/>
              <a:buNone/>
            </a:pPr>
            <a:r>
              <a:t/>
            </a:r>
            <a:endParaRPr sz="2200"/>
          </a:p>
          <a:p>
            <a:pPr indent="-50800" lvl="0" marL="228600" marR="0" rtl="0" algn="ctr">
              <a:lnSpc>
                <a:spcPct val="90000"/>
              </a:lnSpc>
              <a:spcBef>
                <a:spcPts val="0"/>
              </a:spcBef>
              <a:spcAft>
                <a:spcPts val="0"/>
              </a:spcAft>
              <a:buClr>
                <a:schemeClr val="dk1"/>
              </a:buClr>
              <a:buSzPts val="2800"/>
              <a:buFont typeface="Arial"/>
              <a:buNone/>
            </a:pPr>
            <a:r>
              <a:t/>
            </a:r>
            <a:endParaRPr sz="3600">
              <a:solidFill>
                <a:schemeClr val="dk1"/>
              </a:solidFill>
              <a:latin typeface="Calibri"/>
              <a:ea typeface="Calibri"/>
              <a:cs typeface="Calibri"/>
              <a:sym typeface="Calibri"/>
            </a:endParaRPr>
          </a:p>
        </p:txBody>
      </p:sp>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20" name="Shape 220"/>
        <p:cNvGrpSpPr/>
        <p:nvPr/>
      </p:nvGrpSpPr>
      <p:grpSpPr>
        <a:xfrm>
          <a:off x="0" y="0"/>
          <a:ext cx="0" cy="0"/>
          <a:chOff x="0" y="0"/>
          <a:chExt cx="0" cy="0"/>
        </a:xfrm>
      </p:grpSpPr>
      <p:cxnSp>
        <p:nvCxnSpPr>
          <p:cNvPr id="221" name="Google Shape;221;p31"/>
          <p:cNvCxnSpPr/>
          <p:nvPr/>
        </p:nvCxnSpPr>
        <p:spPr>
          <a:xfrm>
            <a:off x="0" y="292100"/>
            <a:ext cx="12192000" cy="11112"/>
          </a:xfrm>
          <a:prstGeom prst="straightConnector1">
            <a:avLst/>
          </a:prstGeom>
          <a:noFill/>
          <a:ln cap="flat" cmpd="sng" w="28575">
            <a:solidFill>
              <a:srgbClr val="4B8CB9"/>
            </a:solidFill>
            <a:prstDash val="solid"/>
            <a:miter lim="800000"/>
            <a:headEnd len="sm" w="sm" type="none"/>
            <a:tailEnd len="sm" w="sm" type="none"/>
          </a:ln>
        </p:spPr>
      </p:cxnSp>
      <p:cxnSp>
        <p:nvCxnSpPr>
          <p:cNvPr id="222" name="Google Shape;222;p31"/>
          <p:cNvCxnSpPr/>
          <p:nvPr/>
        </p:nvCxnSpPr>
        <p:spPr>
          <a:xfrm>
            <a:off x="0" y="6511925"/>
            <a:ext cx="12192000" cy="0"/>
          </a:xfrm>
          <a:prstGeom prst="straightConnector1">
            <a:avLst/>
          </a:prstGeom>
          <a:noFill/>
          <a:ln cap="flat" cmpd="sng" w="28575">
            <a:solidFill>
              <a:srgbClr val="4B8CB9"/>
            </a:solidFill>
            <a:prstDash val="solid"/>
            <a:miter lim="800000"/>
            <a:headEnd len="sm" w="sm" type="none"/>
            <a:tailEnd len="sm" w="sm" type="none"/>
          </a:ln>
        </p:spPr>
      </p:cxnSp>
      <p:sp>
        <p:nvSpPr>
          <p:cNvPr id="223" name="Google Shape;223;p31"/>
          <p:cNvSpPr txBox="1"/>
          <p:nvPr/>
        </p:nvSpPr>
        <p:spPr>
          <a:xfrm>
            <a:off x="6315075" y="1825625"/>
            <a:ext cx="4840287" cy="4351337"/>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Calibri"/>
              <a:ea typeface="Calibri"/>
              <a:cs typeface="Calibri"/>
              <a:sym typeface="Calibri"/>
            </a:endParaRPr>
          </a:p>
        </p:txBody>
      </p:sp>
      <p:sp>
        <p:nvSpPr>
          <p:cNvPr id="224" name="Google Shape;224;p31"/>
          <p:cNvSpPr txBox="1"/>
          <p:nvPr>
            <p:ph idx="1" type="body"/>
          </p:nvPr>
        </p:nvSpPr>
        <p:spPr>
          <a:xfrm>
            <a:off x="309561" y="522525"/>
            <a:ext cx="11708267" cy="5822716"/>
          </a:xfrm>
          <a:prstGeom prst="rect">
            <a:avLst/>
          </a:prstGeom>
          <a:noFill/>
          <a:ln>
            <a:noFill/>
          </a:ln>
        </p:spPr>
        <p:txBody>
          <a:bodyPr anchorCtr="0" anchor="t" bIns="45700" lIns="91425" spcFirstLastPara="1" rIns="91425" wrap="square" tIns="45700">
            <a:noAutofit/>
          </a:bodyPr>
          <a:lstStyle/>
          <a:p>
            <a:pPr indent="-50800" lvl="0" marL="228600" marR="0" rtl="0" algn="ctr">
              <a:lnSpc>
                <a:spcPct val="90000"/>
              </a:lnSpc>
              <a:spcBef>
                <a:spcPts val="0"/>
              </a:spcBef>
              <a:spcAft>
                <a:spcPts val="0"/>
              </a:spcAft>
              <a:buClr>
                <a:schemeClr val="dk1"/>
              </a:buClr>
              <a:buSzPts val="2800"/>
              <a:buFont typeface="Arial"/>
              <a:buNone/>
            </a:pPr>
            <a:r>
              <a:rPr b="1" lang="en-US" sz="3600"/>
              <a:t>Camping &amp; Retreat Ministry Budget </a:t>
            </a:r>
            <a:endParaRPr/>
          </a:p>
          <a:p>
            <a:pPr indent="-342900" lvl="0" marL="457200" rtl="0" algn="l">
              <a:lnSpc>
                <a:spcPct val="90000"/>
              </a:lnSpc>
              <a:spcBef>
                <a:spcPts val="1000"/>
              </a:spcBef>
              <a:spcAft>
                <a:spcPts val="0"/>
              </a:spcAft>
              <a:buClr>
                <a:schemeClr val="dk1"/>
              </a:buClr>
              <a:buSzPts val="1800"/>
              <a:buChar char="•"/>
            </a:pPr>
            <a:r>
              <a:rPr lang="en-US"/>
              <a:t>Beersheba and Cedar Crest Combined Budget miss in 2022 was $669,585</a:t>
            </a:r>
            <a:endParaRPr/>
          </a:p>
          <a:p>
            <a:pPr indent="-342900" lvl="0" marL="457200" rtl="0" algn="l">
              <a:lnSpc>
                <a:spcPct val="90000"/>
              </a:lnSpc>
              <a:spcBef>
                <a:spcPts val="1000"/>
              </a:spcBef>
              <a:spcAft>
                <a:spcPts val="0"/>
              </a:spcAft>
              <a:buClr>
                <a:schemeClr val="dk1"/>
              </a:buClr>
              <a:buSzPts val="1800"/>
              <a:buChar char="•"/>
            </a:pPr>
            <a:r>
              <a:rPr lang="en-US"/>
              <a:t>They created a plan and have seen a significant improvement in 2023</a:t>
            </a:r>
            <a:endParaRPr/>
          </a:p>
          <a:p>
            <a:pPr indent="-342900" lvl="0" marL="457200" rtl="0" algn="l">
              <a:lnSpc>
                <a:spcPct val="90000"/>
              </a:lnSpc>
              <a:spcBef>
                <a:spcPts val="1000"/>
              </a:spcBef>
              <a:spcAft>
                <a:spcPts val="0"/>
              </a:spcAft>
              <a:buClr>
                <a:schemeClr val="dk1"/>
              </a:buClr>
              <a:buSzPts val="1800"/>
              <a:buChar char="•"/>
            </a:pPr>
            <a:r>
              <a:rPr lang="en-US"/>
              <a:t>They created a new, highly effective board with a finance, strategy, and fundraising subcommittees.  </a:t>
            </a:r>
            <a:endParaRPr/>
          </a:p>
          <a:p>
            <a:pPr indent="-342900" lvl="0" marL="457200" rtl="0" algn="l">
              <a:lnSpc>
                <a:spcPct val="90000"/>
              </a:lnSpc>
              <a:spcBef>
                <a:spcPts val="1000"/>
              </a:spcBef>
              <a:spcAft>
                <a:spcPts val="0"/>
              </a:spcAft>
              <a:buClr>
                <a:schemeClr val="dk1"/>
              </a:buClr>
              <a:buSzPts val="1800"/>
              <a:buChar char="•"/>
            </a:pPr>
            <a:r>
              <a:rPr lang="en-US"/>
              <a:t>Their plan and forecast to be self sustaining over the next 5 years was created by their director and board with the help of Kaleidoscope Consulting.</a:t>
            </a:r>
            <a:endParaRPr/>
          </a:p>
          <a:p>
            <a:pPr indent="-342900" lvl="0" marL="457200" rtl="0" algn="l">
              <a:lnSpc>
                <a:spcPct val="90000"/>
              </a:lnSpc>
              <a:spcBef>
                <a:spcPts val="1000"/>
              </a:spcBef>
              <a:spcAft>
                <a:spcPts val="0"/>
              </a:spcAft>
              <a:buClr>
                <a:schemeClr val="dk1"/>
              </a:buClr>
              <a:buSzPts val="1800"/>
              <a:buChar char="•"/>
            </a:pPr>
            <a:r>
              <a:rPr lang="en-US"/>
              <a:t>Their Board is committed and involved and excited about Camp &amp; Retreat ministry.</a:t>
            </a:r>
            <a:endParaRPr/>
          </a:p>
          <a:p>
            <a:pPr indent="-342900" lvl="0" marL="457200" rtl="0" algn="l">
              <a:lnSpc>
                <a:spcPct val="90000"/>
              </a:lnSpc>
              <a:spcBef>
                <a:spcPts val="1000"/>
              </a:spcBef>
              <a:spcAft>
                <a:spcPts val="0"/>
              </a:spcAft>
              <a:buClr>
                <a:schemeClr val="dk1"/>
              </a:buClr>
              <a:buSzPts val="1800"/>
              <a:buChar char="•"/>
            </a:pPr>
            <a:r>
              <a:rPr lang="en-US"/>
              <a:t>Their staff are doing an outstanding job of executing this new plan which is reflected in their much improved financial results. </a:t>
            </a:r>
            <a:endParaRPr/>
          </a:p>
          <a:p>
            <a:pPr indent="-50800" lvl="0" marL="228600" marR="0" rtl="0" algn="l">
              <a:lnSpc>
                <a:spcPct val="90000"/>
              </a:lnSpc>
              <a:spcBef>
                <a:spcPts val="0"/>
              </a:spcBef>
              <a:spcAft>
                <a:spcPts val="0"/>
              </a:spcAft>
              <a:buClr>
                <a:schemeClr val="dk1"/>
              </a:buClr>
              <a:buSzPts val="2800"/>
              <a:buFont typeface="Arial"/>
              <a:buNone/>
            </a:pPr>
            <a:r>
              <a:t/>
            </a:r>
            <a:endParaRPr sz="2800">
              <a:solidFill>
                <a:schemeClr val="dk1"/>
              </a:solidFill>
              <a:latin typeface="Calibri"/>
              <a:ea typeface="Calibri"/>
              <a:cs typeface="Calibri"/>
              <a:sym typeface="Calibri"/>
            </a:endParaRPr>
          </a:p>
        </p:txBody>
      </p:sp>
    </p:spTree>
  </p:cSld>
  <p:clrMapOvr>
    <a:masterClrMapping/>
  </p:clrMapOvr>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28" name="Shape 228"/>
        <p:cNvGrpSpPr/>
        <p:nvPr/>
      </p:nvGrpSpPr>
      <p:grpSpPr>
        <a:xfrm>
          <a:off x="0" y="0"/>
          <a:ext cx="0" cy="0"/>
          <a:chOff x="0" y="0"/>
          <a:chExt cx="0" cy="0"/>
        </a:xfrm>
      </p:grpSpPr>
      <p:cxnSp>
        <p:nvCxnSpPr>
          <p:cNvPr id="229" name="Google Shape;229;p32"/>
          <p:cNvCxnSpPr/>
          <p:nvPr/>
        </p:nvCxnSpPr>
        <p:spPr>
          <a:xfrm>
            <a:off x="0" y="292100"/>
            <a:ext cx="12192000" cy="11112"/>
          </a:xfrm>
          <a:prstGeom prst="straightConnector1">
            <a:avLst/>
          </a:prstGeom>
          <a:noFill/>
          <a:ln cap="flat" cmpd="sng" w="28575">
            <a:solidFill>
              <a:srgbClr val="4B8CB9"/>
            </a:solidFill>
            <a:prstDash val="solid"/>
            <a:miter lim="800000"/>
            <a:headEnd len="sm" w="sm" type="none"/>
            <a:tailEnd len="sm" w="sm" type="none"/>
          </a:ln>
        </p:spPr>
      </p:cxnSp>
      <p:cxnSp>
        <p:nvCxnSpPr>
          <p:cNvPr id="230" name="Google Shape;230;p32"/>
          <p:cNvCxnSpPr/>
          <p:nvPr/>
        </p:nvCxnSpPr>
        <p:spPr>
          <a:xfrm>
            <a:off x="0" y="6511925"/>
            <a:ext cx="12192000" cy="0"/>
          </a:xfrm>
          <a:prstGeom prst="straightConnector1">
            <a:avLst/>
          </a:prstGeom>
          <a:noFill/>
          <a:ln cap="flat" cmpd="sng" w="28575">
            <a:solidFill>
              <a:srgbClr val="4B8CB9"/>
            </a:solidFill>
            <a:prstDash val="solid"/>
            <a:miter lim="800000"/>
            <a:headEnd len="sm" w="sm" type="none"/>
            <a:tailEnd len="sm" w="sm" type="none"/>
          </a:ln>
        </p:spPr>
      </p:cxnSp>
      <p:sp>
        <p:nvSpPr>
          <p:cNvPr id="231" name="Google Shape;231;p32"/>
          <p:cNvSpPr txBox="1"/>
          <p:nvPr/>
        </p:nvSpPr>
        <p:spPr>
          <a:xfrm>
            <a:off x="6315075" y="1825625"/>
            <a:ext cx="4840287" cy="4351337"/>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Calibri"/>
              <a:ea typeface="Calibri"/>
              <a:cs typeface="Calibri"/>
              <a:sym typeface="Calibri"/>
            </a:endParaRPr>
          </a:p>
        </p:txBody>
      </p:sp>
      <p:pic>
        <p:nvPicPr>
          <p:cNvPr descr="A picture containing logo&#10;&#10;Description automatically generated" id="232" name="Google Shape;232;p32"/>
          <p:cNvPicPr preferRelativeResize="0"/>
          <p:nvPr/>
        </p:nvPicPr>
        <p:blipFill rotWithShape="1">
          <a:blip r:embed="rId3">
            <a:alphaModFix/>
          </a:blip>
          <a:srcRect b="0" l="0" r="0" t="0"/>
          <a:stretch/>
        </p:blipFill>
        <p:spPr>
          <a:xfrm>
            <a:off x="8429625" y="5416550"/>
            <a:ext cx="4000500" cy="1228725"/>
          </a:xfrm>
          <a:prstGeom prst="rect">
            <a:avLst/>
          </a:prstGeom>
          <a:noFill/>
          <a:ln>
            <a:noFill/>
          </a:ln>
        </p:spPr>
      </p:pic>
      <p:sp>
        <p:nvSpPr>
          <p:cNvPr id="233" name="Google Shape;233;p32"/>
          <p:cNvSpPr txBox="1"/>
          <p:nvPr>
            <p:ph idx="1" type="body"/>
          </p:nvPr>
        </p:nvSpPr>
        <p:spPr>
          <a:xfrm>
            <a:off x="309562" y="390522"/>
            <a:ext cx="11882438" cy="6121403"/>
          </a:xfrm>
          <a:prstGeom prst="rect">
            <a:avLst/>
          </a:prstGeom>
          <a:noFill/>
          <a:ln>
            <a:noFill/>
          </a:ln>
        </p:spPr>
        <p:txBody>
          <a:bodyPr anchorCtr="0" anchor="t" bIns="45700" lIns="91425" spcFirstLastPara="1" rIns="91425" wrap="square" tIns="45700">
            <a:noAutofit/>
          </a:bodyPr>
          <a:lstStyle/>
          <a:p>
            <a:pPr indent="-50800" lvl="0" marL="228600" marR="0" rtl="0" algn="ctr">
              <a:lnSpc>
                <a:spcPct val="90000"/>
              </a:lnSpc>
              <a:spcBef>
                <a:spcPts val="0"/>
              </a:spcBef>
              <a:spcAft>
                <a:spcPts val="0"/>
              </a:spcAft>
              <a:buClr>
                <a:schemeClr val="dk1"/>
              </a:buClr>
              <a:buSzPts val="2800"/>
              <a:buFont typeface="Arial"/>
              <a:buNone/>
            </a:pPr>
            <a:r>
              <a:rPr b="1" lang="en-US" sz="3600"/>
              <a:t>Camping &amp; Retreat Ministry Budget</a:t>
            </a:r>
            <a:endParaRPr/>
          </a:p>
          <a:p>
            <a:pPr indent="-228600" lvl="0" marL="457200" rtl="0" algn="l">
              <a:lnSpc>
                <a:spcPct val="90000"/>
              </a:lnSpc>
              <a:spcBef>
                <a:spcPts val="1000"/>
              </a:spcBef>
              <a:spcAft>
                <a:spcPts val="0"/>
              </a:spcAft>
              <a:buClr>
                <a:schemeClr val="dk1"/>
              </a:buClr>
              <a:buSzPts val="1800"/>
              <a:buNone/>
            </a:pPr>
            <a:r>
              <a:t/>
            </a:r>
            <a:endParaRPr/>
          </a:p>
          <a:p>
            <a:pPr indent="-342900" lvl="0" marL="457200" rtl="0" algn="l">
              <a:lnSpc>
                <a:spcPct val="90000"/>
              </a:lnSpc>
              <a:spcBef>
                <a:spcPts val="1000"/>
              </a:spcBef>
              <a:spcAft>
                <a:spcPts val="0"/>
              </a:spcAft>
              <a:buClr>
                <a:schemeClr val="dk1"/>
              </a:buClr>
              <a:buSzPts val="1800"/>
              <a:buChar char="•"/>
            </a:pPr>
            <a:r>
              <a:rPr lang="en-US"/>
              <a:t>Last year’s projected TWK support is listed below.  2023 Actual and 2025 Budget are highlighted in green.  Wow, what a difference in only one year!!!  Lets celebrate the great work that our Camping and Retreat Staff and Board are doing.  </a:t>
            </a:r>
            <a:endParaRPr/>
          </a:p>
          <a:p>
            <a:pPr indent="-228600" lvl="0" marL="457200" rtl="0" algn="l">
              <a:lnSpc>
                <a:spcPct val="90000"/>
              </a:lnSpc>
              <a:spcBef>
                <a:spcPts val="1000"/>
              </a:spcBef>
              <a:spcAft>
                <a:spcPts val="0"/>
              </a:spcAft>
              <a:buClr>
                <a:schemeClr val="dk1"/>
              </a:buClr>
              <a:buSzPts val="1800"/>
              <a:buNone/>
            </a:pPr>
            <a:r>
              <a:t/>
            </a:r>
            <a:endParaRPr/>
          </a:p>
          <a:p>
            <a:pPr indent="-228600" lvl="0" marL="457200" rtl="0" algn="l">
              <a:lnSpc>
                <a:spcPct val="90000"/>
              </a:lnSpc>
              <a:spcBef>
                <a:spcPts val="1000"/>
              </a:spcBef>
              <a:spcAft>
                <a:spcPts val="0"/>
              </a:spcAft>
              <a:buClr>
                <a:schemeClr val="dk1"/>
              </a:buClr>
              <a:buSzPts val="1800"/>
              <a:buNone/>
            </a:pPr>
            <a:r>
              <a:t/>
            </a:r>
            <a:endParaRPr/>
          </a:p>
          <a:p>
            <a:pPr indent="-342900" lvl="0" marL="457200" rtl="0" algn="l">
              <a:lnSpc>
                <a:spcPct val="90000"/>
              </a:lnSpc>
              <a:spcBef>
                <a:spcPts val="1000"/>
              </a:spcBef>
              <a:spcAft>
                <a:spcPts val="0"/>
              </a:spcAft>
              <a:buClr>
                <a:schemeClr val="dk1"/>
              </a:buClr>
              <a:buSzPts val="1800"/>
              <a:buChar char="•"/>
            </a:pPr>
            <a:r>
              <a:rPr lang="en-US"/>
              <a:t>Revised annual deficits to be funded by TWK Budget:</a:t>
            </a:r>
            <a:endParaRPr/>
          </a:p>
          <a:p>
            <a:pPr indent="-342900" lvl="0" marL="457200" rtl="0" algn="l">
              <a:lnSpc>
                <a:spcPct val="90000"/>
              </a:lnSpc>
              <a:spcBef>
                <a:spcPts val="1000"/>
              </a:spcBef>
              <a:spcAft>
                <a:spcPts val="0"/>
              </a:spcAft>
              <a:buClr>
                <a:schemeClr val="dk1"/>
              </a:buClr>
              <a:buSzPts val="1800"/>
              <a:buChar char="•"/>
            </a:pPr>
            <a:r>
              <a:rPr lang="en-US"/>
              <a:t>2022:  $996,085			2024:   $535,369</a:t>
            </a:r>
            <a:endParaRPr/>
          </a:p>
          <a:p>
            <a:pPr indent="-342900" lvl="0" marL="457200" rtl="0" algn="l">
              <a:lnSpc>
                <a:spcPct val="90000"/>
              </a:lnSpc>
              <a:spcBef>
                <a:spcPts val="1000"/>
              </a:spcBef>
              <a:spcAft>
                <a:spcPts val="0"/>
              </a:spcAft>
              <a:buClr>
                <a:schemeClr val="dk1"/>
              </a:buClr>
              <a:buSzPts val="1800"/>
              <a:buChar char="•"/>
            </a:pPr>
            <a:r>
              <a:rPr lang="en-US"/>
              <a:t>2023:  $635,020 </a:t>
            </a:r>
            <a:r>
              <a:rPr lang="en-US">
                <a:highlight>
                  <a:srgbClr val="00FF00"/>
                </a:highlight>
              </a:rPr>
              <a:t>$357,816</a:t>
            </a:r>
            <a:r>
              <a:rPr lang="en-US"/>
              <a:t>		2025:    TBD  </a:t>
            </a:r>
            <a:r>
              <a:rPr lang="en-US">
                <a:highlight>
                  <a:srgbClr val="00FF00"/>
                </a:highlight>
              </a:rPr>
              <a:t>$344,700</a:t>
            </a:r>
            <a:endParaRPr/>
          </a:p>
          <a:p>
            <a:pPr indent="-50800" lvl="0" marL="228600" marR="0" rtl="0" algn="l">
              <a:lnSpc>
                <a:spcPct val="90000"/>
              </a:lnSpc>
              <a:spcBef>
                <a:spcPts val="0"/>
              </a:spcBef>
              <a:spcAft>
                <a:spcPts val="0"/>
              </a:spcAft>
              <a:buClr>
                <a:schemeClr val="dk1"/>
              </a:buClr>
              <a:buSzPts val="2800"/>
              <a:buFont typeface="Arial"/>
              <a:buNone/>
            </a:pPr>
            <a:r>
              <a:t/>
            </a:r>
            <a:endParaRPr sz="2800">
              <a:solidFill>
                <a:schemeClr val="dk1"/>
              </a:solidFill>
              <a:latin typeface="Calibri"/>
              <a:ea typeface="Calibri"/>
              <a:cs typeface="Calibri"/>
              <a:sym typeface="Calibri"/>
            </a:endParaRPr>
          </a:p>
        </p:txBody>
      </p:sp>
    </p:spTree>
  </p:cSld>
  <p:clrMapOvr>
    <a:masterClrMapping/>
  </p:clrMapOvr>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37" name="Shape 237"/>
        <p:cNvGrpSpPr/>
        <p:nvPr/>
      </p:nvGrpSpPr>
      <p:grpSpPr>
        <a:xfrm>
          <a:off x="0" y="0"/>
          <a:ext cx="0" cy="0"/>
          <a:chOff x="0" y="0"/>
          <a:chExt cx="0" cy="0"/>
        </a:xfrm>
      </p:grpSpPr>
      <p:cxnSp>
        <p:nvCxnSpPr>
          <p:cNvPr id="238" name="Google Shape;238;p33"/>
          <p:cNvCxnSpPr/>
          <p:nvPr/>
        </p:nvCxnSpPr>
        <p:spPr>
          <a:xfrm>
            <a:off x="0" y="292100"/>
            <a:ext cx="12192000" cy="11112"/>
          </a:xfrm>
          <a:prstGeom prst="straightConnector1">
            <a:avLst/>
          </a:prstGeom>
          <a:noFill/>
          <a:ln cap="flat" cmpd="sng" w="28575">
            <a:solidFill>
              <a:srgbClr val="4B8CB9"/>
            </a:solidFill>
            <a:prstDash val="solid"/>
            <a:miter lim="800000"/>
            <a:headEnd len="sm" w="sm" type="none"/>
            <a:tailEnd len="sm" w="sm" type="none"/>
          </a:ln>
        </p:spPr>
      </p:cxnSp>
      <p:cxnSp>
        <p:nvCxnSpPr>
          <p:cNvPr id="239" name="Google Shape;239;p33"/>
          <p:cNvCxnSpPr/>
          <p:nvPr/>
        </p:nvCxnSpPr>
        <p:spPr>
          <a:xfrm>
            <a:off x="0" y="6511925"/>
            <a:ext cx="12192000" cy="0"/>
          </a:xfrm>
          <a:prstGeom prst="straightConnector1">
            <a:avLst/>
          </a:prstGeom>
          <a:noFill/>
          <a:ln cap="flat" cmpd="sng" w="28575">
            <a:solidFill>
              <a:srgbClr val="4B8CB9"/>
            </a:solidFill>
            <a:prstDash val="solid"/>
            <a:miter lim="800000"/>
            <a:headEnd len="sm" w="sm" type="none"/>
            <a:tailEnd len="sm" w="sm" type="none"/>
          </a:ln>
        </p:spPr>
      </p:cxnSp>
      <p:sp>
        <p:nvSpPr>
          <p:cNvPr id="240" name="Google Shape;240;p33"/>
          <p:cNvSpPr txBox="1"/>
          <p:nvPr/>
        </p:nvSpPr>
        <p:spPr>
          <a:xfrm>
            <a:off x="6315075" y="1825625"/>
            <a:ext cx="4840287" cy="4351337"/>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Calibri"/>
              <a:ea typeface="Calibri"/>
              <a:cs typeface="Calibri"/>
              <a:sym typeface="Calibri"/>
            </a:endParaRPr>
          </a:p>
        </p:txBody>
      </p:sp>
      <p:pic>
        <p:nvPicPr>
          <p:cNvPr descr="A picture containing logo&#10;&#10;Description automatically generated" id="241" name="Google Shape;241;p33"/>
          <p:cNvPicPr preferRelativeResize="0"/>
          <p:nvPr/>
        </p:nvPicPr>
        <p:blipFill rotWithShape="1">
          <a:blip r:embed="rId3">
            <a:alphaModFix/>
          </a:blip>
          <a:srcRect b="0" l="0" r="0" t="0"/>
          <a:stretch/>
        </p:blipFill>
        <p:spPr>
          <a:xfrm>
            <a:off x="8429625" y="5416550"/>
            <a:ext cx="4000500" cy="1228725"/>
          </a:xfrm>
          <a:prstGeom prst="rect">
            <a:avLst/>
          </a:prstGeom>
          <a:noFill/>
          <a:ln>
            <a:noFill/>
          </a:ln>
        </p:spPr>
      </p:pic>
      <p:sp>
        <p:nvSpPr>
          <p:cNvPr id="242" name="Google Shape;242;p33"/>
          <p:cNvSpPr txBox="1"/>
          <p:nvPr>
            <p:ph idx="1" type="body"/>
          </p:nvPr>
        </p:nvSpPr>
        <p:spPr>
          <a:xfrm>
            <a:off x="309562" y="827087"/>
            <a:ext cx="10515600" cy="4781233"/>
          </a:xfrm>
          <a:prstGeom prst="rect">
            <a:avLst/>
          </a:prstGeom>
          <a:noFill/>
          <a:ln>
            <a:noFill/>
          </a:ln>
        </p:spPr>
        <p:txBody>
          <a:bodyPr anchorCtr="0" anchor="t" bIns="45700" lIns="91425" spcFirstLastPara="1" rIns="91425" wrap="square" tIns="45700">
            <a:noAutofit/>
          </a:bodyPr>
          <a:lstStyle/>
          <a:p>
            <a:pPr indent="-50800" lvl="0" marL="228600" marR="0" rtl="0" algn="ctr">
              <a:lnSpc>
                <a:spcPct val="90000"/>
              </a:lnSpc>
              <a:spcBef>
                <a:spcPts val="0"/>
              </a:spcBef>
              <a:spcAft>
                <a:spcPts val="0"/>
              </a:spcAft>
              <a:buClr>
                <a:schemeClr val="dk1"/>
              </a:buClr>
              <a:buSzPts val="2800"/>
              <a:buFont typeface="Arial"/>
              <a:buNone/>
            </a:pPr>
            <a:r>
              <a:rPr b="1" lang="en-US" sz="4000"/>
              <a:t>2024 Year to Date Results</a:t>
            </a:r>
            <a:endParaRPr/>
          </a:p>
          <a:p>
            <a:pPr indent="-50800" lvl="0" marL="228600" marR="0" rtl="0" algn="ctr">
              <a:lnSpc>
                <a:spcPct val="90000"/>
              </a:lnSpc>
              <a:spcBef>
                <a:spcPts val="0"/>
              </a:spcBef>
              <a:spcAft>
                <a:spcPts val="0"/>
              </a:spcAft>
              <a:buClr>
                <a:schemeClr val="dk1"/>
              </a:buClr>
              <a:buSzPts val="2800"/>
              <a:buFont typeface="Arial"/>
              <a:buNone/>
            </a:pPr>
            <a:r>
              <a:t/>
            </a:r>
            <a:endParaRPr b="1" sz="4000"/>
          </a:p>
          <a:p>
            <a:pPr indent="-342900" lvl="0" marL="457200" rtl="0" algn="l">
              <a:lnSpc>
                <a:spcPct val="90000"/>
              </a:lnSpc>
              <a:spcBef>
                <a:spcPts val="1000"/>
              </a:spcBef>
              <a:spcAft>
                <a:spcPts val="0"/>
              </a:spcAft>
              <a:buClr>
                <a:schemeClr val="dk1"/>
              </a:buClr>
              <a:buSzPts val="1800"/>
              <a:buChar char="•"/>
            </a:pPr>
            <a:r>
              <a:rPr lang="en-US"/>
              <a:t>May 31 is 41.6% of the year</a:t>
            </a:r>
            <a:endParaRPr/>
          </a:p>
          <a:p>
            <a:pPr indent="-342900" lvl="0" marL="457200" rtl="0" algn="l">
              <a:lnSpc>
                <a:spcPct val="90000"/>
              </a:lnSpc>
              <a:spcBef>
                <a:spcPts val="1000"/>
              </a:spcBef>
              <a:spcAft>
                <a:spcPts val="0"/>
              </a:spcAft>
              <a:buClr>
                <a:schemeClr val="dk1"/>
              </a:buClr>
              <a:buSzPts val="1800"/>
              <a:buChar char="•"/>
            </a:pPr>
            <a:r>
              <a:rPr lang="en-US"/>
              <a:t>Apportionments received year to date:</a:t>
            </a:r>
            <a:endParaRPr/>
          </a:p>
          <a:p>
            <a:pPr indent="-342900" lvl="1" marL="914400" rtl="0" algn="l">
              <a:lnSpc>
                <a:spcPct val="90000"/>
              </a:lnSpc>
              <a:spcBef>
                <a:spcPts val="500"/>
              </a:spcBef>
              <a:spcAft>
                <a:spcPts val="0"/>
              </a:spcAft>
              <a:buSzPts val="1800"/>
              <a:buChar char="•"/>
            </a:pPr>
            <a:r>
              <a:rPr lang="en-US"/>
              <a:t>$3,256,461</a:t>
            </a:r>
            <a:endParaRPr/>
          </a:p>
          <a:p>
            <a:pPr indent="-342900" lvl="1" marL="914400" rtl="0" algn="l">
              <a:lnSpc>
                <a:spcPct val="90000"/>
              </a:lnSpc>
              <a:spcBef>
                <a:spcPts val="500"/>
              </a:spcBef>
              <a:spcAft>
                <a:spcPts val="0"/>
              </a:spcAft>
              <a:buSzPts val="1800"/>
              <a:buChar char="•"/>
            </a:pPr>
            <a:r>
              <a:rPr lang="en-US"/>
              <a:t>35.4% of Budget ($9,188,357)</a:t>
            </a:r>
            <a:endParaRPr/>
          </a:p>
          <a:p>
            <a:pPr indent="-342900" lvl="0" marL="457200" rtl="0" algn="l">
              <a:lnSpc>
                <a:spcPct val="90000"/>
              </a:lnSpc>
              <a:spcBef>
                <a:spcPts val="1000"/>
              </a:spcBef>
              <a:spcAft>
                <a:spcPts val="0"/>
              </a:spcAft>
              <a:buClr>
                <a:schemeClr val="dk1"/>
              </a:buClr>
              <a:buSzPts val="1800"/>
              <a:buChar char="•"/>
            </a:pPr>
            <a:r>
              <a:rPr lang="en-US"/>
              <a:t>Expenses year to date:</a:t>
            </a:r>
            <a:endParaRPr/>
          </a:p>
          <a:p>
            <a:pPr indent="-342900" lvl="1" marL="914400" rtl="0" algn="l">
              <a:lnSpc>
                <a:spcPct val="90000"/>
              </a:lnSpc>
              <a:spcBef>
                <a:spcPts val="500"/>
              </a:spcBef>
              <a:spcAft>
                <a:spcPts val="0"/>
              </a:spcAft>
              <a:buSzPts val="1800"/>
              <a:buChar char="•"/>
            </a:pPr>
            <a:r>
              <a:rPr lang="en-US"/>
              <a:t>$3,763,585</a:t>
            </a:r>
            <a:endParaRPr/>
          </a:p>
          <a:p>
            <a:pPr indent="-342900" lvl="1" marL="914400" rtl="0" algn="l">
              <a:lnSpc>
                <a:spcPct val="90000"/>
              </a:lnSpc>
              <a:spcBef>
                <a:spcPts val="500"/>
              </a:spcBef>
              <a:spcAft>
                <a:spcPts val="0"/>
              </a:spcAft>
              <a:buSzPts val="1800"/>
              <a:buChar char="•"/>
            </a:pPr>
            <a:r>
              <a:rPr lang="en-US"/>
              <a:t>35.0% of Budget ( $10,758,352)</a:t>
            </a:r>
            <a:endParaRPr/>
          </a:p>
          <a:p>
            <a:pPr indent="-342900" lvl="0" marL="457200" rtl="0" algn="l">
              <a:lnSpc>
                <a:spcPct val="90000"/>
              </a:lnSpc>
              <a:spcBef>
                <a:spcPts val="1000"/>
              </a:spcBef>
              <a:spcAft>
                <a:spcPts val="0"/>
              </a:spcAft>
              <a:buClr>
                <a:schemeClr val="dk1"/>
              </a:buClr>
              <a:buSzPts val="1800"/>
              <a:buChar char="•"/>
            </a:pPr>
            <a:r>
              <a:rPr lang="en-US"/>
              <a:t>We don’t yet know the full impact of General Conference Actions</a:t>
            </a:r>
            <a:endParaRPr/>
          </a:p>
          <a:p>
            <a:pPr indent="0" lvl="0" marL="114300" rtl="0" algn="l">
              <a:lnSpc>
                <a:spcPct val="90000"/>
              </a:lnSpc>
              <a:spcBef>
                <a:spcPts val="1000"/>
              </a:spcBef>
              <a:spcAft>
                <a:spcPts val="0"/>
              </a:spcAft>
              <a:buSzPts val="1800"/>
              <a:buNone/>
            </a:pPr>
            <a:r>
              <a:t/>
            </a:r>
            <a:endParaRPr/>
          </a:p>
          <a:p>
            <a:pPr indent="-50800" lvl="0" marL="228600" marR="0" rtl="0" algn="l">
              <a:lnSpc>
                <a:spcPct val="90000"/>
              </a:lnSpc>
              <a:spcBef>
                <a:spcPts val="0"/>
              </a:spcBef>
              <a:spcAft>
                <a:spcPts val="0"/>
              </a:spcAft>
              <a:buClr>
                <a:schemeClr val="dk1"/>
              </a:buClr>
              <a:buSzPts val="2800"/>
              <a:buFont typeface="Arial"/>
              <a:buNone/>
            </a:pPr>
            <a:r>
              <a:t/>
            </a:r>
            <a:endParaRPr sz="2800">
              <a:solidFill>
                <a:schemeClr val="dk1"/>
              </a:solidFill>
              <a:latin typeface="Calibri"/>
              <a:ea typeface="Calibri"/>
              <a:cs typeface="Calibri"/>
              <a:sym typeface="Calibri"/>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8" name="Shape 88"/>
        <p:cNvGrpSpPr/>
        <p:nvPr/>
      </p:nvGrpSpPr>
      <p:grpSpPr>
        <a:xfrm>
          <a:off x="0" y="0"/>
          <a:ext cx="0" cy="0"/>
          <a:chOff x="0" y="0"/>
          <a:chExt cx="0" cy="0"/>
        </a:xfrm>
      </p:grpSpPr>
      <p:cxnSp>
        <p:nvCxnSpPr>
          <p:cNvPr id="89" name="Google Shape;89;p2"/>
          <p:cNvCxnSpPr/>
          <p:nvPr/>
        </p:nvCxnSpPr>
        <p:spPr>
          <a:xfrm>
            <a:off x="0" y="292100"/>
            <a:ext cx="12192000" cy="11112"/>
          </a:xfrm>
          <a:prstGeom prst="straightConnector1">
            <a:avLst/>
          </a:prstGeom>
          <a:noFill/>
          <a:ln cap="flat" cmpd="sng" w="28575">
            <a:solidFill>
              <a:srgbClr val="4B8CB9"/>
            </a:solidFill>
            <a:prstDash val="solid"/>
            <a:miter lim="800000"/>
            <a:headEnd len="sm" w="sm" type="none"/>
            <a:tailEnd len="sm" w="sm" type="none"/>
          </a:ln>
        </p:spPr>
      </p:cxnSp>
      <p:cxnSp>
        <p:nvCxnSpPr>
          <p:cNvPr id="90" name="Google Shape;90;p2"/>
          <p:cNvCxnSpPr/>
          <p:nvPr/>
        </p:nvCxnSpPr>
        <p:spPr>
          <a:xfrm>
            <a:off x="0" y="6511925"/>
            <a:ext cx="12192000" cy="0"/>
          </a:xfrm>
          <a:prstGeom prst="straightConnector1">
            <a:avLst/>
          </a:prstGeom>
          <a:noFill/>
          <a:ln cap="flat" cmpd="sng" w="28575">
            <a:solidFill>
              <a:srgbClr val="4B8CB9"/>
            </a:solidFill>
            <a:prstDash val="solid"/>
            <a:miter lim="800000"/>
            <a:headEnd len="sm" w="sm" type="none"/>
            <a:tailEnd len="sm" w="sm" type="none"/>
          </a:ln>
        </p:spPr>
      </p:cxnSp>
      <p:sp>
        <p:nvSpPr>
          <p:cNvPr id="91" name="Google Shape;91;p2"/>
          <p:cNvSpPr txBox="1"/>
          <p:nvPr/>
        </p:nvSpPr>
        <p:spPr>
          <a:xfrm>
            <a:off x="6315075" y="1825625"/>
            <a:ext cx="4840287" cy="4351337"/>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Calibri"/>
              <a:ea typeface="Calibri"/>
              <a:cs typeface="Calibri"/>
              <a:sym typeface="Calibri"/>
            </a:endParaRPr>
          </a:p>
        </p:txBody>
      </p:sp>
      <p:pic>
        <p:nvPicPr>
          <p:cNvPr descr="A picture containing logo&#10;&#10;Description automatically generated" id="92" name="Google Shape;92;p2"/>
          <p:cNvPicPr preferRelativeResize="0"/>
          <p:nvPr/>
        </p:nvPicPr>
        <p:blipFill rotWithShape="1">
          <a:blip r:embed="rId3">
            <a:alphaModFix/>
          </a:blip>
          <a:srcRect b="0" l="0" r="0" t="0"/>
          <a:stretch/>
        </p:blipFill>
        <p:spPr>
          <a:xfrm>
            <a:off x="8429625" y="5416550"/>
            <a:ext cx="4000500" cy="1228725"/>
          </a:xfrm>
          <a:prstGeom prst="rect">
            <a:avLst/>
          </a:prstGeom>
          <a:noFill/>
          <a:ln>
            <a:noFill/>
          </a:ln>
        </p:spPr>
      </p:pic>
      <p:sp>
        <p:nvSpPr>
          <p:cNvPr id="93" name="Google Shape;93;p2"/>
          <p:cNvSpPr txBox="1"/>
          <p:nvPr>
            <p:ph idx="1" type="body"/>
          </p:nvPr>
        </p:nvSpPr>
        <p:spPr>
          <a:xfrm>
            <a:off x="309562" y="827087"/>
            <a:ext cx="10515600" cy="4589457"/>
          </a:xfrm>
          <a:prstGeom prst="rect">
            <a:avLst/>
          </a:prstGeom>
          <a:noFill/>
          <a:ln>
            <a:noFill/>
          </a:ln>
        </p:spPr>
        <p:txBody>
          <a:bodyPr anchorCtr="0" anchor="t" bIns="45700" lIns="91425" spcFirstLastPara="1" rIns="91425" wrap="square" tIns="45700">
            <a:noAutofit/>
          </a:bodyPr>
          <a:lstStyle/>
          <a:p>
            <a:pPr indent="-50800" lvl="0" marL="228600" marR="0" rtl="0" algn="ctr">
              <a:lnSpc>
                <a:spcPct val="90000"/>
              </a:lnSpc>
              <a:spcBef>
                <a:spcPts val="0"/>
              </a:spcBef>
              <a:spcAft>
                <a:spcPts val="0"/>
              </a:spcAft>
              <a:buClr>
                <a:schemeClr val="dk1"/>
              </a:buClr>
              <a:buSzPts val="2800"/>
              <a:buFont typeface="Arial"/>
              <a:buNone/>
            </a:pPr>
            <a:r>
              <a:rPr b="1" lang="en-US" sz="6600"/>
              <a:t>GOOD NEWS</a:t>
            </a:r>
            <a:endParaRPr/>
          </a:p>
          <a:p>
            <a:pPr indent="-342900" lvl="0" marL="457200" rtl="0" algn="l">
              <a:lnSpc>
                <a:spcPct val="90000"/>
              </a:lnSpc>
              <a:spcBef>
                <a:spcPts val="1000"/>
              </a:spcBef>
              <a:spcAft>
                <a:spcPts val="0"/>
              </a:spcAft>
              <a:buClr>
                <a:schemeClr val="dk1"/>
              </a:buClr>
              <a:buSzPts val="1800"/>
              <a:buChar char="•"/>
            </a:pPr>
            <a:r>
              <a:rPr lang="en-US" sz="4400"/>
              <a:t>GOD IS IN CHARGE</a:t>
            </a:r>
            <a:endParaRPr/>
          </a:p>
          <a:p>
            <a:pPr indent="0" lvl="0" marL="0" rtl="0" algn="l">
              <a:lnSpc>
                <a:spcPct val="90000"/>
              </a:lnSpc>
              <a:spcBef>
                <a:spcPts val="1000"/>
              </a:spcBef>
              <a:spcAft>
                <a:spcPts val="0"/>
              </a:spcAft>
              <a:buSzPts val="1800"/>
              <a:buNone/>
            </a:pPr>
            <a:r>
              <a:t/>
            </a:r>
            <a:endParaRPr sz="4400"/>
          </a:p>
          <a:p>
            <a:pPr indent="-342900" lvl="0" marL="457200" rtl="0" algn="l">
              <a:lnSpc>
                <a:spcPct val="90000"/>
              </a:lnSpc>
              <a:spcBef>
                <a:spcPts val="1000"/>
              </a:spcBef>
              <a:spcAft>
                <a:spcPts val="0"/>
              </a:spcAft>
              <a:buClr>
                <a:schemeClr val="dk1"/>
              </a:buClr>
              <a:buSzPts val="1800"/>
              <a:buChar char="•"/>
            </a:pPr>
            <a:r>
              <a:rPr lang="en-US" sz="4400"/>
              <a:t>GOD IS GOOD</a:t>
            </a:r>
            <a:endParaRPr/>
          </a:p>
          <a:p>
            <a:pPr indent="-228600" lvl="0" marL="457200" rtl="0" algn="l">
              <a:lnSpc>
                <a:spcPct val="90000"/>
              </a:lnSpc>
              <a:spcBef>
                <a:spcPts val="1000"/>
              </a:spcBef>
              <a:spcAft>
                <a:spcPts val="0"/>
              </a:spcAft>
              <a:buClr>
                <a:schemeClr val="dk1"/>
              </a:buClr>
              <a:buSzPts val="1800"/>
              <a:buNone/>
            </a:pPr>
            <a:r>
              <a:t/>
            </a:r>
            <a:endParaRPr sz="4400"/>
          </a:p>
          <a:p>
            <a:pPr indent="-342900" lvl="0" marL="457200" rtl="0" algn="l">
              <a:lnSpc>
                <a:spcPct val="90000"/>
              </a:lnSpc>
              <a:spcBef>
                <a:spcPts val="1000"/>
              </a:spcBef>
              <a:spcAft>
                <a:spcPts val="0"/>
              </a:spcAft>
              <a:buClr>
                <a:schemeClr val="dk1"/>
              </a:buClr>
              <a:buSzPts val="1800"/>
              <a:buChar char="•"/>
            </a:pPr>
            <a:r>
              <a:rPr lang="en-US" sz="4400"/>
              <a:t>GOD WILL PROVIDE WHAT WE NEED</a:t>
            </a:r>
            <a:endParaRPr/>
          </a:p>
          <a:p>
            <a:pPr indent="-50800" lvl="0" marL="228600" marR="0" rtl="0" algn="l">
              <a:lnSpc>
                <a:spcPct val="90000"/>
              </a:lnSpc>
              <a:spcBef>
                <a:spcPts val="0"/>
              </a:spcBef>
              <a:spcAft>
                <a:spcPts val="0"/>
              </a:spcAft>
              <a:buClr>
                <a:schemeClr val="dk1"/>
              </a:buClr>
              <a:buSzPts val="2800"/>
              <a:buFont typeface="Arial"/>
              <a:buNone/>
            </a:pPr>
            <a:r>
              <a:t/>
            </a:r>
            <a:endParaRPr sz="2800">
              <a:solidFill>
                <a:schemeClr val="dk1"/>
              </a:solidFill>
              <a:latin typeface="Calibri"/>
              <a:ea typeface="Calibri"/>
              <a:cs typeface="Calibri"/>
              <a:sym typeface="Calibri"/>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2" presetSubtype="4">
                                  <p:stCondLst>
                                    <p:cond delay="0"/>
                                  </p:stCondLst>
                                  <p:childTnLst>
                                    <p:set>
                                      <p:cBhvr>
                                        <p:cTn dur="1" fill="hold">
                                          <p:stCondLst>
                                            <p:cond delay="0"/>
                                          </p:stCondLst>
                                        </p:cTn>
                                        <p:tgtEl>
                                          <p:spTgt spid="93">
                                            <p:txEl>
                                              <p:pRg end="0" st="0"/>
                                            </p:txEl>
                                          </p:spTgt>
                                        </p:tgtEl>
                                        <p:attrNameLst>
                                          <p:attrName>style.visibility</p:attrName>
                                        </p:attrNameLst>
                                      </p:cBhvr>
                                      <p:to>
                                        <p:strVal val="visible"/>
                                      </p:to>
                                    </p:set>
                                    <p:anim calcmode="lin" valueType="num">
                                      <p:cBhvr additive="base">
                                        <p:cTn dur="500"/>
                                        <p:tgtEl>
                                          <p:spTgt spid="93">
                                            <p:txEl>
                                              <p:pRg end="0" st="0"/>
                                            </p:txEl>
                                          </p:spTgt>
                                        </p:tgtEl>
                                        <p:attrNameLst>
                                          <p:attrName>ppt_y</p:attrName>
                                        </p:attrNameLst>
                                      </p:cBhvr>
                                      <p:tavLst>
                                        <p:tav fmla="" tm="0">
                                          <p:val>
                                            <p:strVal val="#ppt_y+1"/>
                                          </p:val>
                                        </p:tav>
                                        <p:tav fmla="" tm="100000">
                                          <p:val>
                                            <p:strVal val="#ppt_y"/>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 presetSubtype="4">
                                  <p:stCondLst>
                                    <p:cond delay="0"/>
                                  </p:stCondLst>
                                  <p:childTnLst>
                                    <p:set>
                                      <p:cBhvr>
                                        <p:cTn dur="1" fill="hold">
                                          <p:stCondLst>
                                            <p:cond delay="0"/>
                                          </p:stCondLst>
                                        </p:cTn>
                                        <p:tgtEl>
                                          <p:spTgt spid="93">
                                            <p:txEl>
                                              <p:pRg end="1" st="1"/>
                                            </p:txEl>
                                          </p:spTgt>
                                        </p:tgtEl>
                                        <p:attrNameLst>
                                          <p:attrName>style.visibility</p:attrName>
                                        </p:attrNameLst>
                                      </p:cBhvr>
                                      <p:to>
                                        <p:strVal val="visible"/>
                                      </p:to>
                                    </p:set>
                                    <p:anim calcmode="lin" valueType="num">
                                      <p:cBhvr additive="base">
                                        <p:cTn dur="500"/>
                                        <p:tgtEl>
                                          <p:spTgt spid="93">
                                            <p:txEl>
                                              <p:pRg end="1" st="1"/>
                                            </p:txEl>
                                          </p:spTgt>
                                        </p:tgtEl>
                                        <p:attrNameLst>
                                          <p:attrName>ppt_y</p:attrName>
                                        </p:attrNameLst>
                                      </p:cBhvr>
                                      <p:tavLst>
                                        <p:tav fmla="" tm="0">
                                          <p:val>
                                            <p:strVal val="#ppt_y+1"/>
                                          </p:val>
                                        </p:tav>
                                        <p:tav fmla="" tm="100000">
                                          <p:val>
                                            <p:strVal val="#ppt_y"/>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 presetSubtype="4">
                                  <p:stCondLst>
                                    <p:cond delay="0"/>
                                  </p:stCondLst>
                                  <p:childTnLst>
                                    <p:set>
                                      <p:cBhvr>
                                        <p:cTn dur="1" fill="hold">
                                          <p:stCondLst>
                                            <p:cond delay="0"/>
                                          </p:stCondLst>
                                        </p:cTn>
                                        <p:tgtEl>
                                          <p:spTgt spid="93">
                                            <p:txEl>
                                              <p:pRg end="2" st="2"/>
                                            </p:txEl>
                                          </p:spTgt>
                                        </p:tgtEl>
                                        <p:attrNameLst>
                                          <p:attrName>style.visibility</p:attrName>
                                        </p:attrNameLst>
                                      </p:cBhvr>
                                      <p:to>
                                        <p:strVal val="visible"/>
                                      </p:to>
                                    </p:set>
                                    <p:anim calcmode="lin" valueType="num">
                                      <p:cBhvr additive="base">
                                        <p:cTn dur="500"/>
                                        <p:tgtEl>
                                          <p:spTgt spid="93">
                                            <p:txEl>
                                              <p:pRg end="2" st="2"/>
                                            </p:txEl>
                                          </p:spTgt>
                                        </p:tgtEl>
                                        <p:attrNameLst>
                                          <p:attrName>ppt_y</p:attrName>
                                        </p:attrNameLst>
                                      </p:cBhvr>
                                      <p:tavLst>
                                        <p:tav fmla="" tm="0">
                                          <p:val>
                                            <p:strVal val="#ppt_y+1"/>
                                          </p:val>
                                        </p:tav>
                                        <p:tav fmla="" tm="100000">
                                          <p:val>
                                            <p:strVal val="#ppt_y"/>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 presetSubtype="4">
                                  <p:stCondLst>
                                    <p:cond delay="0"/>
                                  </p:stCondLst>
                                  <p:childTnLst>
                                    <p:set>
                                      <p:cBhvr>
                                        <p:cTn dur="1" fill="hold">
                                          <p:stCondLst>
                                            <p:cond delay="0"/>
                                          </p:stCondLst>
                                        </p:cTn>
                                        <p:tgtEl>
                                          <p:spTgt spid="93">
                                            <p:txEl>
                                              <p:pRg end="3" st="3"/>
                                            </p:txEl>
                                          </p:spTgt>
                                        </p:tgtEl>
                                        <p:attrNameLst>
                                          <p:attrName>style.visibility</p:attrName>
                                        </p:attrNameLst>
                                      </p:cBhvr>
                                      <p:to>
                                        <p:strVal val="visible"/>
                                      </p:to>
                                    </p:set>
                                    <p:anim calcmode="lin" valueType="num">
                                      <p:cBhvr additive="base">
                                        <p:cTn dur="500"/>
                                        <p:tgtEl>
                                          <p:spTgt spid="93">
                                            <p:txEl>
                                              <p:pRg end="3" st="3"/>
                                            </p:txEl>
                                          </p:spTgt>
                                        </p:tgtEl>
                                        <p:attrNameLst>
                                          <p:attrName>ppt_y</p:attrName>
                                        </p:attrNameLst>
                                      </p:cBhvr>
                                      <p:tavLst>
                                        <p:tav fmla="" tm="0">
                                          <p:val>
                                            <p:strVal val="#ppt_y+1"/>
                                          </p:val>
                                        </p:tav>
                                        <p:tav fmla="" tm="100000">
                                          <p:val>
                                            <p:strVal val="#ppt_y"/>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 presetSubtype="4">
                                  <p:stCondLst>
                                    <p:cond delay="0"/>
                                  </p:stCondLst>
                                  <p:childTnLst>
                                    <p:set>
                                      <p:cBhvr>
                                        <p:cTn dur="1" fill="hold">
                                          <p:stCondLst>
                                            <p:cond delay="0"/>
                                          </p:stCondLst>
                                        </p:cTn>
                                        <p:tgtEl>
                                          <p:spTgt spid="93">
                                            <p:txEl>
                                              <p:pRg end="4" st="4"/>
                                            </p:txEl>
                                          </p:spTgt>
                                        </p:tgtEl>
                                        <p:attrNameLst>
                                          <p:attrName>style.visibility</p:attrName>
                                        </p:attrNameLst>
                                      </p:cBhvr>
                                      <p:to>
                                        <p:strVal val="visible"/>
                                      </p:to>
                                    </p:set>
                                    <p:anim calcmode="lin" valueType="num">
                                      <p:cBhvr additive="base">
                                        <p:cTn dur="500"/>
                                        <p:tgtEl>
                                          <p:spTgt spid="93">
                                            <p:txEl>
                                              <p:pRg end="4" st="4"/>
                                            </p:txEl>
                                          </p:spTgt>
                                        </p:tgtEl>
                                        <p:attrNameLst>
                                          <p:attrName>ppt_y</p:attrName>
                                        </p:attrNameLst>
                                      </p:cBhvr>
                                      <p:tavLst>
                                        <p:tav fmla="" tm="0">
                                          <p:val>
                                            <p:strVal val="#ppt_y+1"/>
                                          </p:val>
                                        </p:tav>
                                        <p:tav fmla="" tm="100000">
                                          <p:val>
                                            <p:strVal val="#ppt_y"/>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 presetSubtype="4">
                                  <p:stCondLst>
                                    <p:cond delay="0"/>
                                  </p:stCondLst>
                                  <p:childTnLst>
                                    <p:set>
                                      <p:cBhvr>
                                        <p:cTn dur="1" fill="hold">
                                          <p:stCondLst>
                                            <p:cond delay="0"/>
                                          </p:stCondLst>
                                        </p:cTn>
                                        <p:tgtEl>
                                          <p:spTgt spid="93">
                                            <p:txEl>
                                              <p:pRg end="5" st="5"/>
                                            </p:txEl>
                                          </p:spTgt>
                                        </p:tgtEl>
                                        <p:attrNameLst>
                                          <p:attrName>style.visibility</p:attrName>
                                        </p:attrNameLst>
                                      </p:cBhvr>
                                      <p:to>
                                        <p:strVal val="visible"/>
                                      </p:to>
                                    </p:set>
                                    <p:anim calcmode="lin" valueType="num">
                                      <p:cBhvr additive="base">
                                        <p:cTn dur="500"/>
                                        <p:tgtEl>
                                          <p:spTgt spid="93">
                                            <p:txEl>
                                              <p:pRg end="5" st="5"/>
                                            </p:txEl>
                                          </p:spTgt>
                                        </p:tgtEl>
                                        <p:attrNameLst>
                                          <p:attrName>ppt_y</p:attrName>
                                        </p:attrNameLst>
                                      </p:cBhvr>
                                      <p:tavLst>
                                        <p:tav fmla="" tm="0">
                                          <p:val>
                                            <p:strVal val="#ppt_y+1"/>
                                          </p:val>
                                        </p:tav>
                                        <p:tav fmla="" tm="100000">
                                          <p:val>
                                            <p:strVal val="#ppt_y"/>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 presetSubtype="4">
                                  <p:stCondLst>
                                    <p:cond delay="0"/>
                                  </p:stCondLst>
                                  <p:childTnLst>
                                    <p:set>
                                      <p:cBhvr>
                                        <p:cTn dur="1" fill="hold">
                                          <p:stCondLst>
                                            <p:cond delay="0"/>
                                          </p:stCondLst>
                                        </p:cTn>
                                        <p:tgtEl>
                                          <p:spTgt spid="93">
                                            <p:txEl>
                                              <p:pRg end="6" st="6"/>
                                            </p:txEl>
                                          </p:spTgt>
                                        </p:tgtEl>
                                        <p:attrNameLst>
                                          <p:attrName>style.visibility</p:attrName>
                                        </p:attrNameLst>
                                      </p:cBhvr>
                                      <p:to>
                                        <p:strVal val="visible"/>
                                      </p:to>
                                    </p:set>
                                    <p:anim calcmode="lin" valueType="num">
                                      <p:cBhvr additive="base">
                                        <p:cTn dur="500"/>
                                        <p:tgtEl>
                                          <p:spTgt spid="93">
                                            <p:txEl>
                                              <p:pRg end="6" st="6"/>
                                            </p:txEl>
                                          </p:spTgt>
                                        </p:tgtEl>
                                        <p:attrNameLst>
                                          <p:attrName>ppt_y</p:attrName>
                                        </p:attrNameLst>
                                      </p:cBhvr>
                                      <p:tavLst>
                                        <p:tav fmla="" tm="0">
                                          <p:val>
                                            <p:strVal val="#ppt_y+1"/>
                                          </p:val>
                                        </p:tav>
                                        <p:tav fmla="" tm="100000">
                                          <p:val>
                                            <p:strVal val="#ppt_y"/>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46" name="Shape 246"/>
        <p:cNvGrpSpPr/>
        <p:nvPr/>
      </p:nvGrpSpPr>
      <p:grpSpPr>
        <a:xfrm>
          <a:off x="0" y="0"/>
          <a:ext cx="0" cy="0"/>
          <a:chOff x="0" y="0"/>
          <a:chExt cx="0" cy="0"/>
        </a:xfrm>
      </p:grpSpPr>
      <p:cxnSp>
        <p:nvCxnSpPr>
          <p:cNvPr id="247" name="Google Shape;247;p34"/>
          <p:cNvCxnSpPr/>
          <p:nvPr/>
        </p:nvCxnSpPr>
        <p:spPr>
          <a:xfrm>
            <a:off x="0" y="292100"/>
            <a:ext cx="12192000" cy="11112"/>
          </a:xfrm>
          <a:prstGeom prst="straightConnector1">
            <a:avLst/>
          </a:prstGeom>
          <a:noFill/>
          <a:ln cap="flat" cmpd="sng" w="28575">
            <a:solidFill>
              <a:srgbClr val="4B8CB9"/>
            </a:solidFill>
            <a:prstDash val="solid"/>
            <a:miter lim="800000"/>
            <a:headEnd len="sm" w="sm" type="none"/>
            <a:tailEnd len="sm" w="sm" type="none"/>
          </a:ln>
        </p:spPr>
      </p:cxnSp>
      <p:cxnSp>
        <p:nvCxnSpPr>
          <p:cNvPr id="248" name="Google Shape;248;p34"/>
          <p:cNvCxnSpPr/>
          <p:nvPr/>
        </p:nvCxnSpPr>
        <p:spPr>
          <a:xfrm>
            <a:off x="0" y="6511925"/>
            <a:ext cx="12192000" cy="0"/>
          </a:xfrm>
          <a:prstGeom prst="straightConnector1">
            <a:avLst/>
          </a:prstGeom>
          <a:noFill/>
          <a:ln cap="flat" cmpd="sng" w="28575">
            <a:solidFill>
              <a:srgbClr val="4B8CB9"/>
            </a:solidFill>
            <a:prstDash val="solid"/>
            <a:miter lim="800000"/>
            <a:headEnd len="sm" w="sm" type="none"/>
            <a:tailEnd len="sm" w="sm" type="none"/>
          </a:ln>
        </p:spPr>
      </p:cxnSp>
      <p:sp>
        <p:nvSpPr>
          <p:cNvPr id="249" name="Google Shape;249;p34"/>
          <p:cNvSpPr txBox="1"/>
          <p:nvPr/>
        </p:nvSpPr>
        <p:spPr>
          <a:xfrm>
            <a:off x="6315075" y="1825625"/>
            <a:ext cx="4840287" cy="4351337"/>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Calibri"/>
              <a:ea typeface="Calibri"/>
              <a:cs typeface="Calibri"/>
              <a:sym typeface="Calibri"/>
            </a:endParaRPr>
          </a:p>
        </p:txBody>
      </p:sp>
      <p:pic>
        <p:nvPicPr>
          <p:cNvPr descr="A picture containing logo&#10;&#10;Description automatically generated" id="250" name="Google Shape;250;p34"/>
          <p:cNvPicPr preferRelativeResize="0"/>
          <p:nvPr/>
        </p:nvPicPr>
        <p:blipFill rotWithShape="1">
          <a:blip r:embed="rId3">
            <a:alphaModFix/>
          </a:blip>
          <a:srcRect b="0" l="0" r="0" t="0"/>
          <a:stretch/>
        </p:blipFill>
        <p:spPr>
          <a:xfrm>
            <a:off x="8429625" y="5416550"/>
            <a:ext cx="4000500" cy="1228725"/>
          </a:xfrm>
          <a:prstGeom prst="rect">
            <a:avLst/>
          </a:prstGeom>
          <a:noFill/>
          <a:ln>
            <a:noFill/>
          </a:ln>
        </p:spPr>
      </p:pic>
      <p:sp>
        <p:nvSpPr>
          <p:cNvPr id="251" name="Google Shape;251;p34"/>
          <p:cNvSpPr txBox="1"/>
          <p:nvPr>
            <p:ph idx="1" type="body"/>
          </p:nvPr>
        </p:nvSpPr>
        <p:spPr>
          <a:xfrm>
            <a:off x="309562" y="346074"/>
            <a:ext cx="11882438" cy="6143627"/>
          </a:xfrm>
          <a:prstGeom prst="rect">
            <a:avLst/>
          </a:prstGeom>
          <a:noFill/>
          <a:ln>
            <a:noFill/>
          </a:ln>
        </p:spPr>
        <p:txBody>
          <a:bodyPr anchorCtr="0" anchor="t" bIns="45700" lIns="91425" spcFirstLastPara="1" rIns="91425" wrap="square" tIns="45700">
            <a:noAutofit/>
          </a:bodyPr>
          <a:lstStyle/>
          <a:p>
            <a:pPr indent="-50800" lvl="0" marL="228600" marR="0" rtl="0" algn="ctr">
              <a:lnSpc>
                <a:spcPct val="90000"/>
              </a:lnSpc>
              <a:spcBef>
                <a:spcPts val="0"/>
              </a:spcBef>
              <a:spcAft>
                <a:spcPts val="0"/>
              </a:spcAft>
              <a:buClr>
                <a:schemeClr val="dk1"/>
              </a:buClr>
              <a:buSzPts val="2800"/>
              <a:buFont typeface="Arial"/>
              <a:buNone/>
            </a:pPr>
            <a:r>
              <a:rPr b="1" lang="en-US" sz="3600"/>
              <a:t>Financial Impact of Disaffiliations</a:t>
            </a:r>
            <a:endParaRPr/>
          </a:p>
          <a:p>
            <a:pPr indent="-50800" lvl="0" marL="228600" marR="0" rtl="0" algn="ctr">
              <a:lnSpc>
                <a:spcPct val="90000"/>
              </a:lnSpc>
              <a:spcBef>
                <a:spcPts val="0"/>
              </a:spcBef>
              <a:spcAft>
                <a:spcPts val="0"/>
              </a:spcAft>
              <a:buClr>
                <a:schemeClr val="dk1"/>
              </a:buClr>
              <a:buSzPts val="2800"/>
              <a:buFont typeface="Arial"/>
              <a:buNone/>
            </a:pPr>
            <a:r>
              <a:t/>
            </a:r>
            <a:endParaRPr b="1" sz="3600"/>
          </a:p>
          <a:p>
            <a:pPr indent="-342900" lvl="0" marL="457200" rtl="0" algn="l">
              <a:lnSpc>
                <a:spcPct val="90000"/>
              </a:lnSpc>
              <a:spcBef>
                <a:spcPts val="1000"/>
              </a:spcBef>
              <a:spcAft>
                <a:spcPts val="0"/>
              </a:spcAft>
              <a:buClr>
                <a:schemeClr val="dk1"/>
              </a:buClr>
              <a:buSzPts val="1800"/>
              <a:buChar char="•"/>
            </a:pPr>
            <a:r>
              <a:rPr lang="en-US"/>
              <a:t>In accordance with BOD paragraph 2553, 360 TWK Churches disaffiliated </a:t>
            </a:r>
            <a:endParaRPr/>
          </a:p>
          <a:p>
            <a:pPr indent="-342900" lvl="0" marL="457200" rtl="0" algn="l">
              <a:lnSpc>
                <a:spcPct val="90000"/>
              </a:lnSpc>
              <a:spcBef>
                <a:spcPts val="1000"/>
              </a:spcBef>
              <a:spcAft>
                <a:spcPts val="0"/>
              </a:spcAft>
              <a:buClr>
                <a:schemeClr val="dk1"/>
              </a:buClr>
              <a:buSzPts val="1800"/>
              <a:buChar char="•"/>
            </a:pPr>
            <a:r>
              <a:rPr lang="en-US"/>
              <a:t>70 Churches in 2021 and 2022 that previously paid $391,128 or about 3% of our income </a:t>
            </a:r>
            <a:endParaRPr/>
          </a:p>
          <a:p>
            <a:pPr indent="-342900" lvl="0" marL="457200" rtl="0" algn="l">
              <a:lnSpc>
                <a:spcPct val="90000"/>
              </a:lnSpc>
              <a:spcBef>
                <a:spcPts val="1000"/>
              </a:spcBef>
              <a:spcAft>
                <a:spcPts val="0"/>
              </a:spcAft>
              <a:buClr>
                <a:schemeClr val="dk1"/>
              </a:buClr>
              <a:buSzPts val="1800"/>
              <a:buChar char="•"/>
            </a:pPr>
            <a:r>
              <a:rPr lang="en-US"/>
              <a:t>160 Churches in May 2023 that previously paid $1,205,799 or 10.3% of 2022 income </a:t>
            </a:r>
            <a:endParaRPr/>
          </a:p>
          <a:p>
            <a:pPr indent="-342900" lvl="0" marL="457200" rtl="0" algn="l">
              <a:lnSpc>
                <a:spcPct val="90000"/>
              </a:lnSpc>
              <a:spcBef>
                <a:spcPts val="1000"/>
              </a:spcBef>
              <a:spcAft>
                <a:spcPts val="0"/>
              </a:spcAft>
              <a:buClr>
                <a:schemeClr val="dk1"/>
              </a:buClr>
              <a:buSzPts val="1800"/>
              <a:buChar char="•"/>
            </a:pPr>
            <a:r>
              <a:rPr lang="en-US"/>
              <a:t>128 Churches in November 2023 that previously paid $658,258 or  5.6% of 2022 income  </a:t>
            </a:r>
            <a:endParaRPr/>
          </a:p>
          <a:p>
            <a:pPr indent="-342900" lvl="0" marL="457200" rtl="0" algn="l">
              <a:lnSpc>
                <a:spcPct val="90000"/>
              </a:lnSpc>
              <a:spcBef>
                <a:spcPts val="1000"/>
              </a:spcBef>
              <a:spcAft>
                <a:spcPts val="0"/>
              </a:spcAft>
              <a:buClr>
                <a:schemeClr val="dk1"/>
              </a:buClr>
              <a:buSzPts val="1800"/>
              <a:buChar char="•"/>
            </a:pPr>
            <a:r>
              <a:rPr lang="en-US"/>
              <a:t>The 360 Churches paid Connectional Commitment of $4,855,002</a:t>
            </a:r>
            <a:endParaRPr/>
          </a:p>
          <a:p>
            <a:pPr indent="-342900" lvl="0" marL="457200" rtl="0" algn="l">
              <a:lnSpc>
                <a:spcPct val="90000"/>
              </a:lnSpc>
              <a:spcBef>
                <a:spcPts val="1000"/>
              </a:spcBef>
              <a:spcAft>
                <a:spcPts val="0"/>
              </a:spcAft>
              <a:buClr>
                <a:schemeClr val="dk1"/>
              </a:buClr>
              <a:buSzPts val="1800"/>
              <a:buChar char="•"/>
            </a:pPr>
            <a:r>
              <a:rPr lang="en-US"/>
              <a:t>The 360 Churches paid $7,391,135 of unfunded pension liability </a:t>
            </a:r>
            <a:endParaRPr/>
          </a:p>
          <a:p>
            <a:pPr indent="-50800" lvl="0" marL="228600" marR="0" rtl="0" algn="l">
              <a:lnSpc>
                <a:spcPct val="90000"/>
              </a:lnSpc>
              <a:spcBef>
                <a:spcPts val="0"/>
              </a:spcBef>
              <a:spcAft>
                <a:spcPts val="0"/>
              </a:spcAft>
              <a:buClr>
                <a:schemeClr val="dk1"/>
              </a:buClr>
              <a:buSzPts val="2800"/>
              <a:buFont typeface="Arial"/>
              <a:buNone/>
            </a:pPr>
            <a:r>
              <a:t/>
            </a:r>
            <a:endParaRPr sz="2800">
              <a:solidFill>
                <a:schemeClr val="dk1"/>
              </a:solidFill>
              <a:latin typeface="Calibri"/>
              <a:ea typeface="Calibri"/>
              <a:cs typeface="Calibri"/>
              <a:sym typeface="Calibri"/>
            </a:endParaRPr>
          </a:p>
        </p:txBody>
      </p:sp>
    </p:spTree>
  </p:cSld>
  <p:clrMapOvr>
    <a:masterClrMapping/>
  </p:clrMapOvr>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55" name="Shape 255"/>
        <p:cNvGrpSpPr/>
        <p:nvPr/>
      </p:nvGrpSpPr>
      <p:grpSpPr>
        <a:xfrm>
          <a:off x="0" y="0"/>
          <a:ext cx="0" cy="0"/>
          <a:chOff x="0" y="0"/>
          <a:chExt cx="0" cy="0"/>
        </a:xfrm>
      </p:grpSpPr>
      <p:cxnSp>
        <p:nvCxnSpPr>
          <p:cNvPr id="256" name="Google Shape;256;p35"/>
          <p:cNvCxnSpPr/>
          <p:nvPr/>
        </p:nvCxnSpPr>
        <p:spPr>
          <a:xfrm>
            <a:off x="0" y="292100"/>
            <a:ext cx="12192000" cy="11112"/>
          </a:xfrm>
          <a:prstGeom prst="straightConnector1">
            <a:avLst/>
          </a:prstGeom>
          <a:noFill/>
          <a:ln cap="flat" cmpd="sng" w="28575">
            <a:solidFill>
              <a:srgbClr val="4B8CB9"/>
            </a:solidFill>
            <a:prstDash val="solid"/>
            <a:miter lim="800000"/>
            <a:headEnd len="sm" w="sm" type="none"/>
            <a:tailEnd len="sm" w="sm" type="none"/>
          </a:ln>
        </p:spPr>
      </p:cxnSp>
      <p:cxnSp>
        <p:nvCxnSpPr>
          <p:cNvPr id="257" name="Google Shape;257;p35"/>
          <p:cNvCxnSpPr/>
          <p:nvPr/>
        </p:nvCxnSpPr>
        <p:spPr>
          <a:xfrm>
            <a:off x="0" y="6511925"/>
            <a:ext cx="12192000" cy="0"/>
          </a:xfrm>
          <a:prstGeom prst="straightConnector1">
            <a:avLst/>
          </a:prstGeom>
          <a:noFill/>
          <a:ln cap="flat" cmpd="sng" w="28575">
            <a:solidFill>
              <a:srgbClr val="4B8CB9"/>
            </a:solidFill>
            <a:prstDash val="solid"/>
            <a:miter lim="800000"/>
            <a:headEnd len="sm" w="sm" type="none"/>
            <a:tailEnd len="sm" w="sm" type="none"/>
          </a:ln>
        </p:spPr>
      </p:cxnSp>
      <p:pic>
        <p:nvPicPr>
          <p:cNvPr descr="A picture containing logo&#10;&#10;Description automatically generated" id="258" name="Google Shape;258;p35"/>
          <p:cNvPicPr preferRelativeResize="0"/>
          <p:nvPr/>
        </p:nvPicPr>
        <p:blipFill rotWithShape="1">
          <a:blip r:embed="rId3">
            <a:alphaModFix/>
          </a:blip>
          <a:srcRect b="0" l="0" r="0" t="0"/>
          <a:stretch/>
        </p:blipFill>
        <p:spPr>
          <a:xfrm>
            <a:off x="8429625" y="5416550"/>
            <a:ext cx="4000500" cy="1228725"/>
          </a:xfrm>
          <a:prstGeom prst="rect">
            <a:avLst/>
          </a:prstGeom>
          <a:noFill/>
          <a:ln>
            <a:noFill/>
          </a:ln>
        </p:spPr>
      </p:pic>
      <p:sp>
        <p:nvSpPr>
          <p:cNvPr id="259" name="Google Shape;259;p35"/>
          <p:cNvSpPr txBox="1"/>
          <p:nvPr>
            <p:ph idx="1" type="body"/>
          </p:nvPr>
        </p:nvSpPr>
        <p:spPr>
          <a:xfrm>
            <a:off x="727075" y="450052"/>
            <a:ext cx="10515600" cy="776293"/>
          </a:xfrm>
          <a:prstGeom prst="rect">
            <a:avLst/>
          </a:prstGeom>
          <a:noFill/>
          <a:ln>
            <a:noFill/>
          </a:ln>
        </p:spPr>
        <p:txBody>
          <a:bodyPr anchorCtr="0" anchor="t" bIns="45700" lIns="91425" spcFirstLastPara="1" rIns="91425" wrap="square" tIns="45700">
            <a:noAutofit/>
          </a:bodyPr>
          <a:lstStyle/>
          <a:p>
            <a:pPr indent="-50800" lvl="0" marL="228600" marR="0" rtl="0" algn="ctr">
              <a:lnSpc>
                <a:spcPct val="90000"/>
              </a:lnSpc>
              <a:spcBef>
                <a:spcPts val="0"/>
              </a:spcBef>
              <a:spcAft>
                <a:spcPts val="0"/>
              </a:spcAft>
              <a:buClr>
                <a:schemeClr val="dk1"/>
              </a:buClr>
              <a:buSzPts val="2800"/>
              <a:buFont typeface="Arial"/>
              <a:buNone/>
            </a:pPr>
            <a:r>
              <a:rPr b="1" lang="en-US" sz="3600"/>
              <a:t>TWK 2025 Recommended Budget</a:t>
            </a:r>
            <a:r>
              <a:rPr lang="en-US" sz="3600"/>
              <a:t> </a:t>
            </a:r>
            <a:br>
              <a:rPr lang="en-US" sz="3600"/>
            </a:br>
            <a:endParaRPr sz="3600"/>
          </a:p>
          <a:p>
            <a:pPr indent="-50800" lvl="0" marL="228600" marR="0" rtl="0" algn="l">
              <a:lnSpc>
                <a:spcPct val="90000"/>
              </a:lnSpc>
              <a:spcBef>
                <a:spcPts val="0"/>
              </a:spcBef>
              <a:spcAft>
                <a:spcPts val="0"/>
              </a:spcAft>
              <a:buClr>
                <a:schemeClr val="dk1"/>
              </a:buClr>
              <a:buSzPts val="2800"/>
              <a:buFont typeface="Arial"/>
              <a:buNone/>
            </a:pPr>
            <a:r>
              <a:t/>
            </a:r>
            <a:endParaRPr sz="2800">
              <a:solidFill>
                <a:schemeClr val="dk1"/>
              </a:solidFill>
              <a:latin typeface="Calibri"/>
              <a:ea typeface="Calibri"/>
              <a:cs typeface="Calibri"/>
              <a:sym typeface="Calibri"/>
            </a:endParaRPr>
          </a:p>
        </p:txBody>
      </p:sp>
      <p:sp>
        <p:nvSpPr>
          <p:cNvPr id="260" name="Google Shape;260;p35"/>
          <p:cNvSpPr txBox="1"/>
          <p:nvPr/>
        </p:nvSpPr>
        <p:spPr>
          <a:xfrm>
            <a:off x="258311" y="955674"/>
            <a:ext cx="7591425" cy="5008563"/>
          </a:xfrm>
          <a:prstGeom prst="rect">
            <a:avLst/>
          </a:prstGeom>
          <a:noFill/>
          <a:ln>
            <a:noFill/>
          </a:ln>
        </p:spPr>
        <p:txBody>
          <a:bodyPr anchorCtr="0" anchor="t" bIns="45700" lIns="91425" spcFirstLastPara="1" rIns="91425" wrap="square" tIns="45700">
            <a:normAutofit/>
          </a:bodyPr>
          <a:lstStyle/>
          <a:p>
            <a:pPr indent="0" lvl="0" marL="0" marR="0" rtl="0" algn="l">
              <a:lnSpc>
                <a:spcPct val="90000"/>
              </a:lnSpc>
              <a:spcBef>
                <a:spcPts val="1000"/>
              </a:spcBef>
              <a:spcAft>
                <a:spcPts val="0"/>
              </a:spcAft>
              <a:buClr>
                <a:schemeClr val="dk1"/>
              </a:buClr>
              <a:buSzPts val="1800"/>
              <a:buFont typeface="Arial"/>
              <a:buNone/>
            </a:pPr>
            <a:r>
              <a:rPr b="1" i="0" lang="en-US" sz="2800" u="none" cap="none" strike="noStrike">
                <a:solidFill>
                  <a:schemeClr val="dk1"/>
                </a:solidFill>
                <a:latin typeface="Calibri"/>
                <a:ea typeface="Calibri"/>
                <a:cs typeface="Calibri"/>
                <a:sym typeface="Calibri"/>
              </a:rPr>
              <a:t>REVENUE</a:t>
            </a:r>
            <a:r>
              <a:rPr b="0" i="0" lang="en-US" sz="2800" u="none" cap="none" strike="noStrike">
                <a:solidFill>
                  <a:schemeClr val="dk1"/>
                </a:solidFill>
                <a:latin typeface="Calibri"/>
                <a:ea typeface="Calibri"/>
                <a:cs typeface="Calibri"/>
                <a:sym typeface="Calibri"/>
              </a:rPr>
              <a:t>:</a:t>
            </a:r>
            <a:endParaRPr/>
          </a:p>
          <a:p>
            <a:pPr indent="-342900" lvl="0" marL="457200" marR="0" rtl="0" algn="l">
              <a:lnSpc>
                <a:spcPct val="90000"/>
              </a:lnSpc>
              <a:spcBef>
                <a:spcPts val="1000"/>
              </a:spcBef>
              <a:spcAft>
                <a:spcPts val="0"/>
              </a:spcAft>
              <a:buClr>
                <a:schemeClr val="dk1"/>
              </a:buClr>
              <a:buSzPts val="1800"/>
              <a:buFont typeface="Arial"/>
              <a:buChar char="•"/>
            </a:pPr>
            <a:r>
              <a:rPr b="0" i="0" lang="en-US" sz="2800" u="none" cap="none" strike="noStrike">
                <a:solidFill>
                  <a:schemeClr val="dk1"/>
                </a:solidFill>
                <a:latin typeface="Calibri"/>
                <a:ea typeface="Calibri"/>
                <a:cs typeface="Calibri"/>
                <a:sym typeface="Calibri"/>
              </a:rPr>
              <a:t>10.0% of Line 52 from 2023 Stat Reports</a:t>
            </a:r>
            <a:endParaRPr/>
          </a:p>
          <a:p>
            <a:pPr indent="-342900" lvl="0" marL="457200" marR="0" rtl="0" algn="l">
              <a:lnSpc>
                <a:spcPct val="90000"/>
              </a:lnSpc>
              <a:spcBef>
                <a:spcPts val="1000"/>
              </a:spcBef>
              <a:spcAft>
                <a:spcPts val="0"/>
              </a:spcAft>
              <a:buClr>
                <a:schemeClr val="dk1"/>
              </a:buClr>
              <a:buSzPts val="1800"/>
              <a:buFont typeface="Arial"/>
              <a:buChar char="•"/>
            </a:pPr>
            <a:r>
              <a:rPr b="0" i="0" lang="en-US" sz="2800" u="none" cap="none" strike="noStrike">
                <a:solidFill>
                  <a:schemeClr val="dk1"/>
                </a:solidFill>
                <a:latin typeface="Calibri"/>
                <a:ea typeface="Calibri"/>
                <a:cs typeface="Calibri"/>
                <a:sym typeface="Calibri"/>
              </a:rPr>
              <a:t>Estimated Reserve for Non-Payments (13.2%)</a:t>
            </a:r>
            <a:endParaRPr/>
          </a:p>
          <a:p>
            <a:pPr indent="-342900" lvl="0" marL="457200" marR="0" rtl="0" algn="l">
              <a:lnSpc>
                <a:spcPct val="90000"/>
              </a:lnSpc>
              <a:spcBef>
                <a:spcPts val="1000"/>
              </a:spcBef>
              <a:spcAft>
                <a:spcPts val="0"/>
              </a:spcAft>
              <a:buClr>
                <a:schemeClr val="dk1"/>
              </a:buClr>
              <a:buSzPts val="1800"/>
              <a:buFont typeface="Arial"/>
              <a:buChar char="•"/>
            </a:pPr>
            <a:r>
              <a:rPr b="0" i="0" lang="en-US" sz="2800" u="none" cap="none" strike="noStrike">
                <a:solidFill>
                  <a:schemeClr val="dk1"/>
                </a:solidFill>
                <a:latin typeface="Calibri"/>
                <a:ea typeface="Calibri"/>
                <a:cs typeface="Calibri"/>
                <a:sym typeface="Calibri"/>
              </a:rPr>
              <a:t>UPBO Funds Re-designated for Employee Benefits</a:t>
            </a:r>
            <a:endParaRPr/>
          </a:p>
          <a:p>
            <a:pPr indent="-342900" lvl="0" marL="457200" marR="0" rtl="0" algn="l">
              <a:lnSpc>
                <a:spcPct val="90000"/>
              </a:lnSpc>
              <a:spcBef>
                <a:spcPts val="1000"/>
              </a:spcBef>
              <a:spcAft>
                <a:spcPts val="0"/>
              </a:spcAft>
              <a:buClr>
                <a:schemeClr val="dk1"/>
              </a:buClr>
              <a:buSzPts val="1800"/>
              <a:buFont typeface="Arial"/>
              <a:buChar char="•"/>
            </a:pPr>
            <a:r>
              <a:rPr b="0" i="0" lang="en-US" sz="2800" u="none" cap="none" strike="noStrike">
                <a:solidFill>
                  <a:schemeClr val="dk1"/>
                </a:solidFill>
                <a:latin typeface="Calibri"/>
                <a:ea typeface="Calibri"/>
                <a:cs typeface="Calibri"/>
                <a:sym typeface="Calibri"/>
              </a:rPr>
              <a:t>Use of Unrestricted Reserves</a:t>
            </a:r>
            <a:endParaRPr/>
          </a:p>
          <a:p>
            <a:pPr indent="-342900" lvl="0" marL="457200" marR="0" rtl="0" algn="l">
              <a:lnSpc>
                <a:spcPct val="90000"/>
              </a:lnSpc>
              <a:spcBef>
                <a:spcPts val="1000"/>
              </a:spcBef>
              <a:spcAft>
                <a:spcPts val="0"/>
              </a:spcAft>
              <a:buClr>
                <a:schemeClr val="dk1"/>
              </a:buClr>
              <a:buSzPts val="1800"/>
              <a:buFont typeface="Arial"/>
              <a:buChar char="•"/>
            </a:pPr>
            <a:r>
              <a:rPr b="1" i="0" lang="en-US" sz="3200" u="none" cap="none" strike="noStrike">
                <a:solidFill>
                  <a:schemeClr val="dk1"/>
                </a:solidFill>
                <a:latin typeface="Calibri"/>
                <a:ea typeface="Calibri"/>
                <a:cs typeface="Calibri"/>
                <a:sym typeface="Calibri"/>
              </a:rPr>
              <a:t>Net Revenue</a:t>
            </a:r>
            <a:r>
              <a:rPr b="0" i="0" lang="en-US" sz="2800" u="none" cap="none" strike="noStrike">
                <a:solidFill>
                  <a:schemeClr val="dk1"/>
                </a:solidFill>
                <a:latin typeface="Calibri"/>
                <a:ea typeface="Calibri"/>
                <a:cs typeface="Calibri"/>
                <a:sym typeface="Calibri"/>
              </a:rPr>
              <a:t> </a:t>
            </a:r>
            <a:endParaRPr/>
          </a:p>
        </p:txBody>
      </p:sp>
      <p:sp>
        <p:nvSpPr>
          <p:cNvPr id="261" name="Google Shape;261;p35"/>
          <p:cNvSpPr txBox="1"/>
          <p:nvPr/>
        </p:nvSpPr>
        <p:spPr>
          <a:xfrm>
            <a:off x="7789650" y="1373186"/>
            <a:ext cx="2544762" cy="5272090"/>
          </a:xfrm>
          <a:prstGeom prst="rect">
            <a:avLst/>
          </a:prstGeom>
          <a:noFill/>
          <a:ln>
            <a:noFill/>
          </a:ln>
        </p:spPr>
        <p:txBody>
          <a:bodyPr anchorCtr="0" anchor="t" bIns="45700" lIns="91425" spcFirstLastPara="1" rIns="91425" wrap="square" tIns="45700">
            <a:norm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a:p>
            <a:pPr indent="-457200" lvl="0" marL="457200" marR="0" rtl="0" algn="l">
              <a:lnSpc>
                <a:spcPct val="100000"/>
              </a:lnSpc>
              <a:spcBef>
                <a:spcPts val="0"/>
              </a:spcBef>
              <a:spcAft>
                <a:spcPts val="0"/>
              </a:spcAft>
              <a:buClr>
                <a:srgbClr val="000000"/>
              </a:buClr>
              <a:buSzPts val="3200"/>
              <a:buFont typeface="Arial"/>
              <a:buChar char="•"/>
            </a:pPr>
            <a:r>
              <a:rPr b="0" i="0" lang="en-US" sz="3200" u="none" cap="none" strike="noStrike">
                <a:solidFill>
                  <a:srgbClr val="000000"/>
                </a:solidFill>
                <a:latin typeface="Calibri"/>
                <a:ea typeface="Calibri"/>
                <a:cs typeface="Calibri"/>
                <a:sym typeface="Calibri"/>
              </a:rPr>
              <a:t> 9,879,044</a:t>
            </a:r>
            <a:endParaRPr/>
          </a:p>
          <a:p>
            <a:pPr indent="-457200" lvl="0" marL="457200" marR="0" rtl="0" algn="l">
              <a:lnSpc>
                <a:spcPct val="100000"/>
              </a:lnSpc>
              <a:spcBef>
                <a:spcPts val="0"/>
              </a:spcBef>
              <a:spcAft>
                <a:spcPts val="0"/>
              </a:spcAft>
              <a:buClr>
                <a:srgbClr val="000000"/>
              </a:buClr>
              <a:buSzPts val="3200"/>
              <a:buFont typeface="Arial"/>
              <a:buChar char="•"/>
            </a:pPr>
            <a:r>
              <a:rPr b="0" i="0" lang="en-US" sz="3200" u="none" cap="none" strike="noStrike">
                <a:solidFill>
                  <a:srgbClr val="000000"/>
                </a:solidFill>
                <a:latin typeface="Calibri"/>
                <a:ea typeface="Calibri"/>
                <a:cs typeface="Calibri"/>
                <a:sym typeface="Calibri"/>
              </a:rPr>
              <a:t>(1,302,106)</a:t>
            </a:r>
            <a:endParaRPr/>
          </a:p>
          <a:p>
            <a:pPr indent="-457200" lvl="0" marL="457200" marR="0" rtl="0" algn="l">
              <a:lnSpc>
                <a:spcPct val="100000"/>
              </a:lnSpc>
              <a:spcBef>
                <a:spcPts val="0"/>
              </a:spcBef>
              <a:spcAft>
                <a:spcPts val="0"/>
              </a:spcAft>
              <a:buClr>
                <a:srgbClr val="000000"/>
              </a:buClr>
              <a:buSzPts val="3200"/>
              <a:buFont typeface="Arial"/>
              <a:buChar char="•"/>
            </a:pPr>
            <a:r>
              <a:rPr b="0" i="0" lang="en-US" sz="3200" u="none" cap="none" strike="noStrike">
                <a:solidFill>
                  <a:srgbClr val="000000"/>
                </a:solidFill>
                <a:latin typeface="Calibri"/>
                <a:ea typeface="Calibri"/>
                <a:cs typeface="Calibri"/>
                <a:sym typeface="Calibri"/>
              </a:rPr>
              <a:t>     850,000</a:t>
            </a:r>
            <a:endParaRPr/>
          </a:p>
          <a:p>
            <a:pPr indent="-254000" lvl="0" marL="457200" marR="0" rtl="0" algn="l">
              <a:lnSpc>
                <a:spcPct val="100000"/>
              </a:lnSpc>
              <a:spcBef>
                <a:spcPts val="0"/>
              </a:spcBef>
              <a:spcAft>
                <a:spcPts val="0"/>
              </a:spcAft>
              <a:buClr>
                <a:srgbClr val="000000"/>
              </a:buClr>
              <a:buSzPts val="3200"/>
              <a:buFont typeface="Arial"/>
              <a:buNone/>
            </a:pPr>
            <a:r>
              <a:t/>
            </a:r>
            <a:endParaRPr b="0" i="0" sz="3200" u="none" cap="none" strike="noStrike">
              <a:solidFill>
                <a:srgbClr val="000000"/>
              </a:solidFill>
              <a:latin typeface="Calibri"/>
              <a:ea typeface="Calibri"/>
              <a:cs typeface="Calibri"/>
              <a:sym typeface="Calibri"/>
            </a:endParaRPr>
          </a:p>
          <a:p>
            <a:pPr indent="-457200" lvl="0" marL="457200" marR="0" rtl="0" algn="l">
              <a:lnSpc>
                <a:spcPct val="100000"/>
              </a:lnSpc>
              <a:spcBef>
                <a:spcPts val="0"/>
              </a:spcBef>
              <a:spcAft>
                <a:spcPts val="0"/>
              </a:spcAft>
              <a:buClr>
                <a:srgbClr val="000000"/>
              </a:buClr>
              <a:buSzPts val="3200"/>
              <a:buFont typeface="Arial"/>
              <a:buChar char="•"/>
            </a:pPr>
            <a:r>
              <a:rPr b="0" i="0" lang="en-US" sz="3200" u="none" cap="none" strike="noStrike">
                <a:solidFill>
                  <a:srgbClr val="000000"/>
                </a:solidFill>
                <a:latin typeface="Calibri"/>
                <a:ea typeface="Calibri"/>
                <a:cs typeface="Calibri"/>
                <a:sym typeface="Calibri"/>
              </a:rPr>
              <a:t>    146,375</a:t>
            </a:r>
            <a:endParaRPr/>
          </a:p>
          <a:p>
            <a:pPr indent="-457200" lvl="0" marL="457200" marR="0" rtl="0" algn="l">
              <a:lnSpc>
                <a:spcPct val="100000"/>
              </a:lnSpc>
              <a:spcBef>
                <a:spcPts val="0"/>
              </a:spcBef>
              <a:spcAft>
                <a:spcPts val="0"/>
              </a:spcAft>
              <a:buClr>
                <a:srgbClr val="000000"/>
              </a:buClr>
              <a:buSzPts val="3200"/>
              <a:buFont typeface="Arial"/>
              <a:buChar char="•"/>
            </a:pPr>
            <a:r>
              <a:rPr b="0" i="0" lang="en-US" sz="3200" u="none" cap="none" strike="noStrike">
                <a:solidFill>
                  <a:srgbClr val="000000"/>
                </a:solidFill>
                <a:latin typeface="Calibri"/>
                <a:ea typeface="Calibri"/>
                <a:cs typeface="Calibri"/>
                <a:sym typeface="Calibri"/>
              </a:rPr>
              <a:t> </a:t>
            </a:r>
            <a:r>
              <a:rPr b="1" i="0" lang="en-US" sz="3200" u="none" cap="none" strike="noStrike">
                <a:solidFill>
                  <a:srgbClr val="000000"/>
                </a:solidFill>
                <a:latin typeface="Calibri"/>
                <a:ea typeface="Calibri"/>
                <a:cs typeface="Calibri"/>
                <a:sym typeface="Calibri"/>
              </a:rPr>
              <a:t>9,573,313</a:t>
            </a:r>
            <a:endParaRPr/>
          </a:p>
          <a:p>
            <a:pPr indent="0" lvl="0" marL="0" marR="0" rtl="0" algn="l">
              <a:lnSpc>
                <a:spcPct val="100000"/>
              </a:lnSpc>
              <a:spcBef>
                <a:spcPts val="0"/>
              </a:spcBef>
              <a:spcAft>
                <a:spcPts val="0"/>
              </a:spcAft>
              <a:buNone/>
            </a:pPr>
            <a:r>
              <a:rPr b="0" i="0" lang="en-US" sz="3200" u="none" cap="none" strike="noStrike">
                <a:solidFill>
                  <a:srgbClr val="000000"/>
                </a:solidFill>
                <a:latin typeface="Calibri"/>
                <a:ea typeface="Calibri"/>
                <a:cs typeface="Calibri"/>
                <a:sym typeface="Calibri"/>
              </a:rPr>
              <a:t>   </a:t>
            </a:r>
            <a:endParaRPr b="1" i="0" sz="2600" u="none" cap="none" strike="noStrike">
              <a:solidFill>
                <a:srgbClr val="000000"/>
              </a:solidFill>
              <a:latin typeface="Calibri"/>
              <a:ea typeface="Calibri"/>
              <a:cs typeface="Calibri"/>
              <a:sym typeface="Calibri"/>
            </a:endParaRPr>
          </a:p>
        </p:txBody>
      </p:sp>
    </p:spTree>
  </p:cSld>
  <p:clrMapOvr>
    <a:masterClrMapping/>
  </p:clrMapOvr>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65" name="Shape 265"/>
        <p:cNvGrpSpPr/>
        <p:nvPr/>
      </p:nvGrpSpPr>
      <p:grpSpPr>
        <a:xfrm>
          <a:off x="0" y="0"/>
          <a:ext cx="0" cy="0"/>
          <a:chOff x="0" y="0"/>
          <a:chExt cx="0" cy="0"/>
        </a:xfrm>
      </p:grpSpPr>
      <p:cxnSp>
        <p:nvCxnSpPr>
          <p:cNvPr id="266" name="Google Shape;266;p36"/>
          <p:cNvCxnSpPr/>
          <p:nvPr/>
        </p:nvCxnSpPr>
        <p:spPr>
          <a:xfrm>
            <a:off x="0" y="292100"/>
            <a:ext cx="12192000" cy="11112"/>
          </a:xfrm>
          <a:prstGeom prst="straightConnector1">
            <a:avLst/>
          </a:prstGeom>
          <a:noFill/>
          <a:ln cap="flat" cmpd="sng" w="28575">
            <a:solidFill>
              <a:srgbClr val="4B8CB9"/>
            </a:solidFill>
            <a:prstDash val="solid"/>
            <a:miter lim="800000"/>
            <a:headEnd len="sm" w="sm" type="none"/>
            <a:tailEnd len="sm" w="sm" type="none"/>
          </a:ln>
        </p:spPr>
      </p:cxnSp>
      <p:cxnSp>
        <p:nvCxnSpPr>
          <p:cNvPr id="267" name="Google Shape;267;p36"/>
          <p:cNvCxnSpPr/>
          <p:nvPr/>
        </p:nvCxnSpPr>
        <p:spPr>
          <a:xfrm>
            <a:off x="0" y="6511925"/>
            <a:ext cx="12192000" cy="0"/>
          </a:xfrm>
          <a:prstGeom prst="straightConnector1">
            <a:avLst/>
          </a:prstGeom>
          <a:noFill/>
          <a:ln cap="flat" cmpd="sng" w="28575">
            <a:solidFill>
              <a:srgbClr val="4B8CB9"/>
            </a:solidFill>
            <a:prstDash val="solid"/>
            <a:miter lim="800000"/>
            <a:headEnd len="sm" w="sm" type="none"/>
            <a:tailEnd len="sm" w="sm" type="none"/>
          </a:ln>
        </p:spPr>
      </p:cxnSp>
      <p:sp>
        <p:nvSpPr>
          <p:cNvPr id="268" name="Google Shape;268;p36"/>
          <p:cNvSpPr txBox="1"/>
          <p:nvPr>
            <p:ph idx="1" type="body"/>
          </p:nvPr>
        </p:nvSpPr>
        <p:spPr>
          <a:xfrm>
            <a:off x="838200" y="495302"/>
            <a:ext cx="10515600" cy="663574"/>
          </a:xfrm>
          <a:prstGeom prst="rect">
            <a:avLst/>
          </a:prstGeom>
          <a:noFill/>
          <a:ln>
            <a:noFill/>
          </a:ln>
        </p:spPr>
        <p:txBody>
          <a:bodyPr anchorCtr="0" anchor="t" bIns="45700" lIns="91425" spcFirstLastPara="1" rIns="91425" wrap="square" tIns="45700">
            <a:noAutofit/>
          </a:bodyPr>
          <a:lstStyle/>
          <a:p>
            <a:pPr indent="-50800" lvl="0" marL="228600" marR="0" rtl="0" algn="ctr">
              <a:lnSpc>
                <a:spcPct val="90000"/>
              </a:lnSpc>
              <a:spcBef>
                <a:spcPts val="0"/>
              </a:spcBef>
              <a:spcAft>
                <a:spcPts val="0"/>
              </a:spcAft>
              <a:buClr>
                <a:schemeClr val="dk1"/>
              </a:buClr>
              <a:buSzPts val="2800"/>
              <a:buFont typeface="Arial"/>
              <a:buNone/>
            </a:pPr>
            <a:r>
              <a:rPr b="1" lang="en-US" sz="3600"/>
              <a:t>TWK 2025 Recommended Budget</a:t>
            </a:r>
            <a:r>
              <a:rPr lang="en-US" sz="3600"/>
              <a:t> </a:t>
            </a:r>
            <a:br>
              <a:rPr lang="en-US" sz="3600"/>
            </a:br>
            <a:endParaRPr sz="3600">
              <a:solidFill>
                <a:schemeClr val="dk1"/>
              </a:solidFill>
              <a:latin typeface="Calibri"/>
              <a:ea typeface="Calibri"/>
              <a:cs typeface="Calibri"/>
              <a:sym typeface="Calibri"/>
            </a:endParaRPr>
          </a:p>
        </p:txBody>
      </p:sp>
      <p:sp>
        <p:nvSpPr>
          <p:cNvPr id="269" name="Google Shape;269;p36"/>
          <p:cNvSpPr txBox="1"/>
          <p:nvPr/>
        </p:nvSpPr>
        <p:spPr>
          <a:xfrm>
            <a:off x="368935" y="1068100"/>
            <a:ext cx="7708265" cy="5008563"/>
          </a:xfrm>
          <a:prstGeom prst="rect">
            <a:avLst/>
          </a:prstGeom>
          <a:noFill/>
          <a:ln>
            <a:noFill/>
          </a:ln>
        </p:spPr>
        <p:txBody>
          <a:bodyPr anchorCtr="0" anchor="t" bIns="45700" lIns="91425" spcFirstLastPara="1" rIns="91425" wrap="square" tIns="45700">
            <a:noAutofit/>
          </a:bodyPr>
          <a:lstStyle/>
          <a:p>
            <a:pPr indent="0" lvl="0" marL="0" marR="0" rtl="0" algn="l">
              <a:lnSpc>
                <a:spcPct val="90000"/>
              </a:lnSpc>
              <a:spcBef>
                <a:spcPts val="1000"/>
              </a:spcBef>
              <a:spcAft>
                <a:spcPts val="0"/>
              </a:spcAft>
              <a:buClr>
                <a:schemeClr val="dk1"/>
              </a:buClr>
              <a:buSzPts val="1800"/>
              <a:buFont typeface="Arial"/>
              <a:buNone/>
            </a:pPr>
            <a:r>
              <a:rPr b="0" i="0" lang="en-US" sz="2800" u="none" cap="none" strike="noStrike">
                <a:solidFill>
                  <a:schemeClr val="dk1"/>
                </a:solidFill>
                <a:latin typeface="Calibri"/>
                <a:ea typeface="Calibri"/>
                <a:cs typeface="Calibri"/>
                <a:sym typeface="Calibri"/>
              </a:rPr>
              <a:t>GENERAL CHURCH : (2.6% Base Rate)</a:t>
            </a:r>
            <a:endParaRPr/>
          </a:p>
          <a:p>
            <a:pPr indent="0" lvl="0" marL="0" marR="0" rtl="0" algn="l">
              <a:lnSpc>
                <a:spcPct val="90000"/>
              </a:lnSpc>
              <a:spcBef>
                <a:spcPts val="1000"/>
              </a:spcBef>
              <a:spcAft>
                <a:spcPts val="0"/>
              </a:spcAft>
              <a:buClr>
                <a:schemeClr val="dk1"/>
              </a:buClr>
              <a:buSzPts val="1800"/>
              <a:buFont typeface="Arial"/>
              <a:buNone/>
            </a:pPr>
            <a:r>
              <a:rPr b="0" i="0" lang="en-US" sz="2800" u="none" cap="none" strike="noStrike">
                <a:solidFill>
                  <a:schemeClr val="dk1"/>
                </a:solidFill>
                <a:latin typeface="Calibri"/>
                <a:ea typeface="Calibri"/>
                <a:cs typeface="Calibri"/>
                <a:sym typeface="Calibri"/>
              </a:rPr>
              <a:t>	World Service</a:t>
            </a:r>
            <a:endParaRPr/>
          </a:p>
          <a:p>
            <a:pPr indent="0" lvl="0" marL="0" marR="0" rtl="0" algn="l">
              <a:lnSpc>
                <a:spcPct val="90000"/>
              </a:lnSpc>
              <a:spcBef>
                <a:spcPts val="1000"/>
              </a:spcBef>
              <a:spcAft>
                <a:spcPts val="0"/>
              </a:spcAft>
              <a:buClr>
                <a:schemeClr val="dk1"/>
              </a:buClr>
              <a:buSzPts val="1800"/>
              <a:buFont typeface="Arial"/>
              <a:buNone/>
            </a:pPr>
            <a:r>
              <a:rPr b="0" i="0" lang="en-US" sz="2800" u="none" cap="none" strike="noStrike">
                <a:solidFill>
                  <a:schemeClr val="dk1"/>
                </a:solidFill>
                <a:latin typeface="Calibri"/>
                <a:ea typeface="Calibri"/>
                <a:cs typeface="Calibri"/>
                <a:sym typeface="Calibri"/>
              </a:rPr>
              <a:t>	Ministerial Education</a:t>
            </a:r>
            <a:endParaRPr/>
          </a:p>
          <a:p>
            <a:pPr indent="0" lvl="0" marL="0" marR="0" rtl="0" algn="l">
              <a:lnSpc>
                <a:spcPct val="90000"/>
              </a:lnSpc>
              <a:spcBef>
                <a:spcPts val="1000"/>
              </a:spcBef>
              <a:spcAft>
                <a:spcPts val="0"/>
              </a:spcAft>
              <a:buClr>
                <a:schemeClr val="dk1"/>
              </a:buClr>
              <a:buSzPts val="1800"/>
              <a:buFont typeface="Arial"/>
              <a:buNone/>
            </a:pPr>
            <a:r>
              <a:rPr b="0" i="0" lang="en-US" sz="2800" u="none" cap="none" strike="noStrike">
                <a:solidFill>
                  <a:schemeClr val="dk1"/>
                </a:solidFill>
                <a:latin typeface="Calibri"/>
                <a:ea typeface="Calibri"/>
                <a:cs typeface="Calibri"/>
                <a:sym typeface="Calibri"/>
              </a:rPr>
              <a:t>	Black College</a:t>
            </a:r>
            <a:endParaRPr/>
          </a:p>
          <a:p>
            <a:pPr indent="0" lvl="0" marL="0" marR="0" rtl="0" algn="l">
              <a:lnSpc>
                <a:spcPct val="90000"/>
              </a:lnSpc>
              <a:spcBef>
                <a:spcPts val="1000"/>
              </a:spcBef>
              <a:spcAft>
                <a:spcPts val="0"/>
              </a:spcAft>
              <a:buClr>
                <a:schemeClr val="dk1"/>
              </a:buClr>
              <a:buSzPts val="1800"/>
              <a:buFont typeface="Arial"/>
              <a:buNone/>
            </a:pPr>
            <a:r>
              <a:rPr b="0" i="0" lang="en-US" sz="2800" u="none" cap="none" strike="noStrike">
                <a:solidFill>
                  <a:schemeClr val="dk1"/>
                </a:solidFill>
                <a:latin typeface="Calibri"/>
                <a:ea typeface="Calibri"/>
                <a:cs typeface="Calibri"/>
                <a:sym typeface="Calibri"/>
              </a:rPr>
              <a:t>	Africa University</a:t>
            </a:r>
            <a:endParaRPr/>
          </a:p>
          <a:p>
            <a:pPr indent="0" lvl="0" marL="0" marR="0" rtl="0" algn="l">
              <a:lnSpc>
                <a:spcPct val="90000"/>
              </a:lnSpc>
              <a:spcBef>
                <a:spcPts val="1000"/>
              </a:spcBef>
              <a:spcAft>
                <a:spcPts val="0"/>
              </a:spcAft>
              <a:buClr>
                <a:schemeClr val="dk1"/>
              </a:buClr>
              <a:buSzPts val="1800"/>
              <a:buFont typeface="Arial"/>
              <a:buNone/>
            </a:pPr>
            <a:r>
              <a:rPr b="0" i="0" lang="en-US" sz="2800" u="none" cap="none" strike="noStrike">
                <a:solidFill>
                  <a:schemeClr val="dk1"/>
                </a:solidFill>
                <a:latin typeface="Calibri"/>
                <a:ea typeface="Calibri"/>
                <a:cs typeface="Calibri"/>
                <a:sym typeface="Calibri"/>
              </a:rPr>
              <a:t>	Episcopal Fund</a:t>
            </a:r>
            <a:endParaRPr/>
          </a:p>
          <a:p>
            <a:pPr indent="0" lvl="0" marL="0" marR="0" rtl="0" algn="l">
              <a:lnSpc>
                <a:spcPct val="90000"/>
              </a:lnSpc>
              <a:spcBef>
                <a:spcPts val="1000"/>
              </a:spcBef>
              <a:spcAft>
                <a:spcPts val="0"/>
              </a:spcAft>
              <a:buClr>
                <a:schemeClr val="dk1"/>
              </a:buClr>
              <a:buSzPts val="1800"/>
              <a:buFont typeface="Arial"/>
              <a:buNone/>
            </a:pPr>
            <a:r>
              <a:rPr b="0" i="0" lang="en-US" sz="2800" u="none" cap="none" strike="noStrike">
                <a:solidFill>
                  <a:schemeClr val="dk1"/>
                </a:solidFill>
                <a:latin typeface="Calibri"/>
                <a:ea typeface="Calibri"/>
                <a:cs typeface="Calibri"/>
                <a:sym typeface="Calibri"/>
              </a:rPr>
              <a:t>	General Admin</a:t>
            </a:r>
            <a:endParaRPr/>
          </a:p>
          <a:p>
            <a:pPr indent="0" lvl="0" marL="0" marR="0" rtl="0" algn="l">
              <a:lnSpc>
                <a:spcPct val="90000"/>
              </a:lnSpc>
              <a:spcBef>
                <a:spcPts val="1000"/>
              </a:spcBef>
              <a:spcAft>
                <a:spcPts val="0"/>
              </a:spcAft>
              <a:buClr>
                <a:schemeClr val="dk1"/>
              </a:buClr>
              <a:buSzPts val="1800"/>
              <a:buFont typeface="Arial"/>
              <a:buNone/>
            </a:pPr>
            <a:r>
              <a:rPr b="0" i="0" lang="en-US" sz="2800" u="none" cap="none" strike="noStrike">
                <a:solidFill>
                  <a:schemeClr val="dk1"/>
                </a:solidFill>
                <a:latin typeface="Calibri"/>
                <a:ea typeface="Calibri"/>
                <a:cs typeface="Calibri"/>
                <a:sym typeface="Calibri"/>
              </a:rPr>
              <a:t>	Interdenominational Coop</a:t>
            </a:r>
            <a:endParaRPr/>
          </a:p>
          <a:p>
            <a:pPr indent="0" lvl="0" marL="0" marR="0" rtl="0" algn="l">
              <a:lnSpc>
                <a:spcPct val="90000"/>
              </a:lnSpc>
              <a:spcBef>
                <a:spcPts val="1000"/>
              </a:spcBef>
              <a:spcAft>
                <a:spcPts val="0"/>
              </a:spcAft>
              <a:buClr>
                <a:schemeClr val="dk1"/>
              </a:buClr>
              <a:buSzPts val="1800"/>
              <a:buFont typeface="Arial"/>
              <a:buNone/>
            </a:pPr>
            <a:r>
              <a:rPr b="0" i="0" lang="en-US" sz="2800" u="none" cap="none" strike="noStrike">
                <a:solidFill>
                  <a:schemeClr val="dk1"/>
                </a:solidFill>
                <a:latin typeface="Calibri"/>
                <a:ea typeface="Calibri"/>
                <a:cs typeface="Calibri"/>
                <a:sym typeface="Calibri"/>
              </a:rPr>
              <a:t>Total</a:t>
            </a:r>
            <a:endParaRPr/>
          </a:p>
          <a:p>
            <a:pPr indent="0" lvl="0" marL="0" marR="0" rtl="0" algn="l">
              <a:lnSpc>
                <a:spcPct val="90000"/>
              </a:lnSpc>
              <a:spcBef>
                <a:spcPts val="1000"/>
              </a:spcBef>
              <a:spcAft>
                <a:spcPts val="0"/>
              </a:spcAft>
              <a:buClr>
                <a:schemeClr val="dk1"/>
              </a:buClr>
              <a:buSzPts val="1800"/>
              <a:buFont typeface="Arial"/>
              <a:buNone/>
            </a:pPr>
            <a:r>
              <a:t/>
            </a:r>
            <a:endParaRPr b="0" i="0" sz="2800" u="none" cap="none" strike="noStrike">
              <a:solidFill>
                <a:schemeClr val="dk1"/>
              </a:solidFill>
              <a:latin typeface="Calibri"/>
              <a:ea typeface="Calibri"/>
              <a:cs typeface="Calibri"/>
              <a:sym typeface="Calibri"/>
            </a:endParaRPr>
          </a:p>
          <a:p>
            <a:pPr indent="0" lvl="0" marL="0" marR="0" rtl="0" algn="l">
              <a:lnSpc>
                <a:spcPct val="90000"/>
              </a:lnSpc>
              <a:spcBef>
                <a:spcPts val="1000"/>
              </a:spcBef>
              <a:spcAft>
                <a:spcPts val="0"/>
              </a:spcAft>
              <a:buClr>
                <a:schemeClr val="dk1"/>
              </a:buClr>
              <a:buSzPts val="1800"/>
              <a:buFont typeface="Arial"/>
              <a:buNone/>
            </a:pPr>
            <a:r>
              <a:t/>
            </a:r>
            <a:endParaRPr b="0" i="0" sz="2800" u="none" cap="none" strike="noStrike">
              <a:solidFill>
                <a:schemeClr val="dk1"/>
              </a:solidFill>
              <a:latin typeface="Calibri"/>
              <a:ea typeface="Calibri"/>
              <a:cs typeface="Calibri"/>
              <a:sym typeface="Calibri"/>
            </a:endParaRPr>
          </a:p>
          <a:p>
            <a:pPr indent="0" lvl="0" marL="0" marR="0" rtl="0" algn="l">
              <a:lnSpc>
                <a:spcPct val="90000"/>
              </a:lnSpc>
              <a:spcBef>
                <a:spcPts val="1000"/>
              </a:spcBef>
              <a:spcAft>
                <a:spcPts val="0"/>
              </a:spcAft>
              <a:buClr>
                <a:schemeClr val="dk1"/>
              </a:buClr>
              <a:buSzPts val="1800"/>
              <a:buFont typeface="Arial"/>
              <a:buNone/>
            </a:pPr>
            <a:r>
              <a:t/>
            </a:r>
            <a:endParaRPr b="0" i="0" sz="2800" u="none" cap="none" strike="noStrike">
              <a:solidFill>
                <a:schemeClr val="dk1"/>
              </a:solidFill>
              <a:latin typeface="Calibri"/>
              <a:ea typeface="Calibri"/>
              <a:cs typeface="Calibri"/>
              <a:sym typeface="Calibri"/>
            </a:endParaRPr>
          </a:p>
        </p:txBody>
      </p:sp>
      <p:sp>
        <p:nvSpPr>
          <p:cNvPr id="270" name="Google Shape;270;p36"/>
          <p:cNvSpPr txBox="1"/>
          <p:nvPr/>
        </p:nvSpPr>
        <p:spPr>
          <a:xfrm>
            <a:off x="8077200" y="1493839"/>
            <a:ext cx="2113279" cy="4157086"/>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a:p>
            <a:pPr indent="0" lvl="0" marL="0" marR="0" rtl="0" algn="r">
              <a:lnSpc>
                <a:spcPct val="100000"/>
              </a:lnSpc>
              <a:spcBef>
                <a:spcPts val="0"/>
              </a:spcBef>
              <a:spcAft>
                <a:spcPts val="0"/>
              </a:spcAft>
              <a:buClr>
                <a:srgbClr val="000000"/>
              </a:buClr>
              <a:buSzPts val="1200"/>
              <a:buFont typeface="Arial"/>
              <a:buNone/>
            </a:pPr>
            <a:r>
              <a:rPr b="0" i="0" lang="en-US" sz="1200" u="none" cap="none" strike="noStrike">
                <a:solidFill>
                  <a:srgbClr val="000000"/>
                </a:solidFill>
                <a:latin typeface="Arial"/>
                <a:ea typeface="Arial"/>
                <a:cs typeface="Arial"/>
                <a:sym typeface="Arial"/>
              </a:rPr>
              <a:t>  </a:t>
            </a:r>
            <a:r>
              <a:rPr b="0" i="0" lang="en-US" sz="3200" u="none" cap="none" strike="noStrike">
                <a:solidFill>
                  <a:srgbClr val="000000"/>
                </a:solidFill>
                <a:latin typeface="Calibri"/>
                <a:ea typeface="Calibri"/>
                <a:cs typeface="Calibri"/>
                <a:sym typeface="Calibri"/>
              </a:rPr>
              <a:t>1,129,607</a:t>
            </a:r>
            <a:endParaRPr/>
          </a:p>
          <a:p>
            <a:pPr indent="0" lvl="0" marL="0" marR="0" rtl="0" algn="r">
              <a:lnSpc>
                <a:spcPct val="100000"/>
              </a:lnSpc>
              <a:spcBef>
                <a:spcPts val="0"/>
              </a:spcBef>
              <a:spcAft>
                <a:spcPts val="0"/>
              </a:spcAft>
              <a:buClr>
                <a:srgbClr val="000000"/>
              </a:buClr>
              <a:buSzPts val="3200"/>
              <a:buFont typeface="Arial"/>
              <a:buNone/>
            </a:pPr>
            <a:r>
              <a:rPr b="0" i="0" lang="en-US" sz="3200" u="none" cap="none" strike="noStrike">
                <a:solidFill>
                  <a:srgbClr val="000000"/>
                </a:solidFill>
                <a:latin typeface="Calibri"/>
                <a:ea typeface="Calibri"/>
                <a:cs typeface="Calibri"/>
                <a:sym typeface="Calibri"/>
              </a:rPr>
              <a:t>     390,727</a:t>
            </a:r>
            <a:endParaRPr/>
          </a:p>
          <a:p>
            <a:pPr indent="0" lvl="0" marL="0" marR="0" rtl="0" algn="r">
              <a:lnSpc>
                <a:spcPct val="100000"/>
              </a:lnSpc>
              <a:spcBef>
                <a:spcPts val="0"/>
              </a:spcBef>
              <a:spcAft>
                <a:spcPts val="0"/>
              </a:spcAft>
              <a:buClr>
                <a:srgbClr val="000000"/>
              </a:buClr>
              <a:buSzPts val="3200"/>
              <a:buFont typeface="Arial"/>
              <a:buNone/>
            </a:pPr>
            <a:r>
              <a:rPr b="0" i="0" lang="en-US" sz="3200" u="none" cap="none" strike="noStrike">
                <a:solidFill>
                  <a:srgbClr val="000000"/>
                </a:solidFill>
                <a:latin typeface="Calibri"/>
                <a:ea typeface="Calibri"/>
                <a:cs typeface="Calibri"/>
                <a:sym typeface="Calibri"/>
              </a:rPr>
              <a:t>     155,858</a:t>
            </a:r>
            <a:endParaRPr/>
          </a:p>
          <a:p>
            <a:pPr indent="0" lvl="0" marL="0" marR="0" rtl="0" algn="r">
              <a:lnSpc>
                <a:spcPct val="100000"/>
              </a:lnSpc>
              <a:spcBef>
                <a:spcPts val="0"/>
              </a:spcBef>
              <a:spcAft>
                <a:spcPts val="0"/>
              </a:spcAft>
              <a:buClr>
                <a:srgbClr val="000000"/>
              </a:buClr>
              <a:buSzPts val="3200"/>
              <a:buFont typeface="Arial"/>
              <a:buNone/>
            </a:pPr>
            <a:r>
              <a:rPr b="0" i="0" lang="en-US" sz="3200" u="none" cap="none" strike="noStrike">
                <a:solidFill>
                  <a:srgbClr val="000000"/>
                </a:solidFill>
                <a:latin typeface="Calibri"/>
                <a:ea typeface="Calibri"/>
                <a:cs typeface="Calibri"/>
                <a:sym typeface="Calibri"/>
              </a:rPr>
              <a:t>        34,880</a:t>
            </a:r>
            <a:endParaRPr/>
          </a:p>
          <a:p>
            <a:pPr indent="0" lvl="0" marL="0" marR="0" rtl="0" algn="r">
              <a:lnSpc>
                <a:spcPct val="100000"/>
              </a:lnSpc>
              <a:spcBef>
                <a:spcPts val="0"/>
              </a:spcBef>
              <a:spcAft>
                <a:spcPts val="0"/>
              </a:spcAft>
              <a:buClr>
                <a:srgbClr val="000000"/>
              </a:buClr>
              <a:buSzPts val="3200"/>
              <a:buFont typeface="Arial"/>
              <a:buNone/>
            </a:pPr>
            <a:r>
              <a:rPr b="0" i="0" lang="en-US" sz="3200" u="none" cap="none" strike="noStrike">
                <a:solidFill>
                  <a:srgbClr val="000000"/>
                </a:solidFill>
                <a:latin typeface="Calibri"/>
                <a:ea typeface="Calibri"/>
                <a:cs typeface="Calibri"/>
                <a:sym typeface="Calibri"/>
              </a:rPr>
              <a:t>      556,800      190,911</a:t>
            </a:r>
            <a:endParaRPr/>
          </a:p>
          <a:p>
            <a:pPr indent="0" lvl="0" marL="0" marR="0" rtl="0" algn="r">
              <a:lnSpc>
                <a:spcPct val="100000"/>
              </a:lnSpc>
              <a:spcBef>
                <a:spcPts val="0"/>
              </a:spcBef>
              <a:spcAft>
                <a:spcPts val="0"/>
              </a:spcAft>
              <a:buClr>
                <a:srgbClr val="000000"/>
              </a:buClr>
              <a:buSzPts val="3200"/>
              <a:buFont typeface="Arial"/>
              <a:buNone/>
            </a:pPr>
            <a:r>
              <a:rPr b="0" i="0" lang="en-US" sz="3200" u="none" cap="none" strike="noStrike">
                <a:solidFill>
                  <a:srgbClr val="000000"/>
                </a:solidFill>
                <a:latin typeface="Calibri"/>
                <a:ea typeface="Calibri"/>
                <a:cs typeface="Calibri"/>
                <a:sym typeface="Calibri"/>
              </a:rPr>
              <a:t>        16,169</a:t>
            </a:r>
            <a:endParaRPr/>
          </a:p>
          <a:p>
            <a:pPr indent="0" lvl="0" marL="0" marR="0" rtl="0" algn="r">
              <a:lnSpc>
                <a:spcPct val="100000"/>
              </a:lnSpc>
              <a:spcBef>
                <a:spcPts val="0"/>
              </a:spcBef>
              <a:spcAft>
                <a:spcPts val="0"/>
              </a:spcAft>
              <a:buClr>
                <a:srgbClr val="000000"/>
              </a:buClr>
              <a:buSzPts val="3200"/>
              <a:buFont typeface="Arial"/>
              <a:buNone/>
            </a:pPr>
            <a:r>
              <a:rPr b="0" i="0" lang="en-US" sz="3200" u="none" cap="none" strike="noStrike">
                <a:solidFill>
                  <a:srgbClr val="000000"/>
                </a:solidFill>
                <a:latin typeface="Calibri"/>
                <a:ea typeface="Calibri"/>
                <a:cs typeface="Calibri"/>
                <a:sym typeface="Calibri"/>
              </a:rPr>
              <a:t>   </a:t>
            </a:r>
            <a:r>
              <a:rPr b="1" i="0" lang="en-US" sz="3200" u="none" cap="none" strike="noStrike">
                <a:solidFill>
                  <a:srgbClr val="000000"/>
                </a:solidFill>
                <a:latin typeface="Calibri"/>
                <a:ea typeface="Calibri"/>
                <a:cs typeface="Calibri"/>
                <a:sym typeface="Calibri"/>
              </a:rPr>
              <a:t>2,474,952</a:t>
            </a:r>
            <a:endParaRPr/>
          </a:p>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71" name="Google Shape;271;p36"/>
          <p:cNvSpPr txBox="1"/>
          <p:nvPr/>
        </p:nvSpPr>
        <p:spPr>
          <a:xfrm>
            <a:off x="9846129" y="2204357"/>
            <a:ext cx="184731" cy="307777"/>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Tree>
  </p:cSld>
  <p:clrMapOvr>
    <a:masterClrMapping/>
  </p:clrMapOvr>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75" name="Shape 275"/>
        <p:cNvGrpSpPr/>
        <p:nvPr/>
      </p:nvGrpSpPr>
      <p:grpSpPr>
        <a:xfrm>
          <a:off x="0" y="0"/>
          <a:ext cx="0" cy="0"/>
          <a:chOff x="0" y="0"/>
          <a:chExt cx="0" cy="0"/>
        </a:xfrm>
      </p:grpSpPr>
      <p:cxnSp>
        <p:nvCxnSpPr>
          <p:cNvPr id="276" name="Google Shape;276;p37"/>
          <p:cNvCxnSpPr/>
          <p:nvPr/>
        </p:nvCxnSpPr>
        <p:spPr>
          <a:xfrm>
            <a:off x="0" y="292100"/>
            <a:ext cx="12192000" cy="11112"/>
          </a:xfrm>
          <a:prstGeom prst="straightConnector1">
            <a:avLst/>
          </a:prstGeom>
          <a:noFill/>
          <a:ln cap="flat" cmpd="sng" w="28575">
            <a:solidFill>
              <a:srgbClr val="4B8CB9"/>
            </a:solidFill>
            <a:prstDash val="solid"/>
            <a:miter lim="800000"/>
            <a:headEnd len="sm" w="sm" type="none"/>
            <a:tailEnd len="sm" w="sm" type="none"/>
          </a:ln>
        </p:spPr>
      </p:cxnSp>
      <p:cxnSp>
        <p:nvCxnSpPr>
          <p:cNvPr id="277" name="Google Shape;277;p37"/>
          <p:cNvCxnSpPr/>
          <p:nvPr/>
        </p:nvCxnSpPr>
        <p:spPr>
          <a:xfrm>
            <a:off x="0" y="6511925"/>
            <a:ext cx="12192000" cy="0"/>
          </a:xfrm>
          <a:prstGeom prst="straightConnector1">
            <a:avLst/>
          </a:prstGeom>
          <a:noFill/>
          <a:ln cap="flat" cmpd="sng" w="28575">
            <a:solidFill>
              <a:srgbClr val="4B8CB9"/>
            </a:solidFill>
            <a:prstDash val="solid"/>
            <a:miter lim="800000"/>
            <a:headEnd len="sm" w="sm" type="none"/>
            <a:tailEnd len="sm" w="sm" type="none"/>
          </a:ln>
        </p:spPr>
      </p:cxnSp>
      <p:pic>
        <p:nvPicPr>
          <p:cNvPr descr="A picture containing logo&#10;&#10;Description automatically generated" id="278" name="Google Shape;278;p37"/>
          <p:cNvPicPr preferRelativeResize="0"/>
          <p:nvPr/>
        </p:nvPicPr>
        <p:blipFill rotWithShape="1">
          <a:blip r:embed="rId3">
            <a:alphaModFix/>
          </a:blip>
          <a:srcRect b="0" l="0" r="0" t="0"/>
          <a:stretch/>
        </p:blipFill>
        <p:spPr>
          <a:xfrm>
            <a:off x="8429625" y="5416550"/>
            <a:ext cx="4000500" cy="1228725"/>
          </a:xfrm>
          <a:prstGeom prst="rect">
            <a:avLst/>
          </a:prstGeom>
          <a:noFill/>
          <a:ln>
            <a:noFill/>
          </a:ln>
        </p:spPr>
      </p:pic>
      <p:sp>
        <p:nvSpPr>
          <p:cNvPr id="279" name="Google Shape;279;p37"/>
          <p:cNvSpPr txBox="1"/>
          <p:nvPr>
            <p:ph idx="1" type="body"/>
          </p:nvPr>
        </p:nvSpPr>
        <p:spPr>
          <a:xfrm>
            <a:off x="838200" y="423068"/>
            <a:ext cx="10515600" cy="641350"/>
          </a:xfrm>
          <a:prstGeom prst="rect">
            <a:avLst/>
          </a:prstGeom>
          <a:noFill/>
          <a:ln>
            <a:noFill/>
          </a:ln>
        </p:spPr>
        <p:txBody>
          <a:bodyPr anchorCtr="0" anchor="t" bIns="45700" lIns="91425" spcFirstLastPara="1" rIns="91425" wrap="square" tIns="45700">
            <a:noAutofit/>
          </a:bodyPr>
          <a:lstStyle/>
          <a:p>
            <a:pPr indent="-50800" lvl="0" marL="228600" marR="0" rtl="0" algn="ctr">
              <a:lnSpc>
                <a:spcPct val="90000"/>
              </a:lnSpc>
              <a:spcBef>
                <a:spcPts val="0"/>
              </a:spcBef>
              <a:spcAft>
                <a:spcPts val="0"/>
              </a:spcAft>
              <a:buClr>
                <a:schemeClr val="dk1"/>
              </a:buClr>
              <a:buSzPts val="2800"/>
              <a:buFont typeface="Arial"/>
              <a:buNone/>
            </a:pPr>
            <a:r>
              <a:rPr b="1" lang="en-US" sz="3600"/>
              <a:t>TWK 2025 Recommended Budget</a:t>
            </a:r>
            <a:r>
              <a:rPr lang="en-US" sz="3600"/>
              <a:t> </a:t>
            </a:r>
            <a:br>
              <a:rPr lang="en-US" sz="3600"/>
            </a:br>
            <a:endParaRPr sz="3600">
              <a:solidFill>
                <a:schemeClr val="dk1"/>
              </a:solidFill>
              <a:latin typeface="Calibri"/>
              <a:ea typeface="Calibri"/>
              <a:cs typeface="Calibri"/>
              <a:sym typeface="Calibri"/>
            </a:endParaRPr>
          </a:p>
        </p:txBody>
      </p:sp>
      <p:sp>
        <p:nvSpPr>
          <p:cNvPr id="280" name="Google Shape;280;p37"/>
          <p:cNvSpPr txBox="1"/>
          <p:nvPr/>
        </p:nvSpPr>
        <p:spPr>
          <a:xfrm>
            <a:off x="838200" y="1168400"/>
            <a:ext cx="7591425" cy="5008563"/>
          </a:xfrm>
          <a:prstGeom prst="rect">
            <a:avLst/>
          </a:prstGeom>
          <a:noFill/>
          <a:ln>
            <a:noFill/>
          </a:ln>
        </p:spPr>
        <p:txBody>
          <a:bodyPr anchorCtr="0" anchor="t" bIns="45700" lIns="91425" spcFirstLastPara="1" rIns="91425" wrap="square" tIns="45700">
            <a:noAutofit/>
          </a:bodyPr>
          <a:lstStyle/>
          <a:p>
            <a:pPr indent="0" lvl="0" marL="0" marR="0" rtl="0" algn="l">
              <a:lnSpc>
                <a:spcPct val="90000"/>
              </a:lnSpc>
              <a:spcBef>
                <a:spcPts val="1000"/>
              </a:spcBef>
              <a:spcAft>
                <a:spcPts val="0"/>
              </a:spcAft>
              <a:buClr>
                <a:schemeClr val="dk1"/>
              </a:buClr>
              <a:buSzPts val="1800"/>
              <a:buFont typeface="Arial"/>
              <a:buNone/>
            </a:pPr>
            <a:r>
              <a:rPr b="0" i="0" lang="en-US" sz="2800" u="none" cap="none" strike="noStrike">
                <a:solidFill>
                  <a:schemeClr val="dk1"/>
                </a:solidFill>
                <a:latin typeface="Calibri"/>
                <a:ea typeface="Calibri"/>
                <a:cs typeface="Calibri"/>
                <a:sym typeface="Calibri"/>
              </a:rPr>
              <a:t>ADMINISTRATION:</a:t>
            </a:r>
            <a:endParaRPr/>
          </a:p>
          <a:p>
            <a:pPr indent="0" lvl="0" marL="0" marR="0" rtl="0" algn="l">
              <a:lnSpc>
                <a:spcPct val="90000"/>
              </a:lnSpc>
              <a:spcBef>
                <a:spcPts val="1000"/>
              </a:spcBef>
              <a:spcAft>
                <a:spcPts val="0"/>
              </a:spcAft>
              <a:buClr>
                <a:schemeClr val="dk1"/>
              </a:buClr>
              <a:buSzPts val="1800"/>
              <a:buFont typeface="Arial"/>
              <a:buNone/>
            </a:pPr>
            <a:r>
              <a:rPr b="0" i="0" lang="en-US" sz="2800" u="none" cap="none" strike="noStrike">
                <a:solidFill>
                  <a:schemeClr val="dk1"/>
                </a:solidFill>
                <a:latin typeface="Calibri"/>
                <a:ea typeface="Calibri"/>
                <a:cs typeface="Calibri"/>
                <a:sym typeface="Calibri"/>
              </a:rPr>
              <a:t>	Admin Services</a:t>
            </a:r>
            <a:endParaRPr/>
          </a:p>
          <a:p>
            <a:pPr indent="0" lvl="0" marL="0" marR="0" rtl="0" algn="l">
              <a:lnSpc>
                <a:spcPct val="90000"/>
              </a:lnSpc>
              <a:spcBef>
                <a:spcPts val="1000"/>
              </a:spcBef>
              <a:spcAft>
                <a:spcPts val="0"/>
              </a:spcAft>
              <a:buClr>
                <a:schemeClr val="dk1"/>
              </a:buClr>
              <a:buSzPts val="1800"/>
              <a:buFont typeface="Arial"/>
              <a:buNone/>
            </a:pPr>
            <a:r>
              <a:rPr b="0" i="0" lang="en-US" sz="2800" u="none" cap="none" strike="noStrike">
                <a:solidFill>
                  <a:schemeClr val="dk1"/>
                </a:solidFill>
                <a:latin typeface="Calibri"/>
                <a:ea typeface="Calibri"/>
                <a:cs typeface="Calibri"/>
                <a:sym typeface="Calibri"/>
              </a:rPr>
              <a:t>	Episcopal Office</a:t>
            </a:r>
            <a:endParaRPr/>
          </a:p>
          <a:p>
            <a:pPr indent="0" lvl="0" marL="0" marR="0" rtl="0" algn="l">
              <a:lnSpc>
                <a:spcPct val="90000"/>
              </a:lnSpc>
              <a:spcBef>
                <a:spcPts val="1000"/>
              </a:spcBef>
              <a:spcAft>
                <a:spcPts val="0"/>
              </a:spcAft>
              <a:buClr>
                <a:schemeClr val="dk1"/>
              </a:buClr>
              <a:buSzPts val="1800"/>
              <a:buFont typeface="Arial"/>
              <a:buNone/>
            </a:pPr>
            <a:r>
              <a:rPr b="0" i="0" lang="en-US" sz="2800" u="none" cap="none" strike="noStrike">
                <a:solidFill>
                  <a:schemeClr val="dk1"/>
                </a:solidFill>
                <a:latin typeface="Calibri"/>
                <a:ea typeface="Calibri"/>
                <a:cs typeface="Calibri"/>
                <a:sym typeface="Calibri"/>
              </a:rPr>
              <a:t>	Conference HQ</a:t>
            </a:r>
            <a:endParaRPr/>
          </a:p>
          <a:p>
            <a:pPr indent="0" lvl="0" marL="0" marR="0" rtl="0" algn="l">
              <a:lnSpc>
                <a:spcPct val="90000"/>
              </a:lnSpc>
              <a:spcBef>
                <a:spcPts val="1000"/>
              </a:spcBef>
              <a:spcAft>
                <a:spcPts val="0"/>
              </a:spcAft>
              <a:buClr>
                <a:schemeClr val="dk1"/>
              </a:buClr>
              <a:buSzPts val="1800"/>
              <a:buFont typeface="Arial"/>
              <a:buNone/>
            </a:pPr>
            <a:r>
              <a:rPr b="0" i="0" lang="en-US" sz="2800" u="none" cap="none" strike="noStrike">
                <a:solidFill>
                  <a:schemeClr val="dk1"/>
                </a:solidFill>
                <a:latin typeface="Calibri"/>
                <a:ea typeface="Calibri"/>
                <a:cs typeface="Calibri"/>
                <a:sym typeface="Calibri"/>
              </a:rPr>
              <a:t>	General Conference Delegates</a:t>
            </a:r>
            <a:endParaRPr/>
          </a:p>
          <a:p>
            <a:pPr indent="0" lvl="0" marL="0" marR="0" rtl="0" algn="l">
              <a:lnSpc>
                <a:spcPct val="90000"/>
              </a:lnSpc>
              <a:spcBef>
                <a:spcPts val="1000"/>
              </a:spcBef>
              <a:spcAft>
                <a:spcPts val="0"/>
              </a:spcAft>
              <a:buClr>
                <a:schemeClr val="dk1"/>
              </a:buClr>
              <a:buSzPts val="1800"/>
              <a:buFont typeface="Arial"/>
              <a:buNone/>
            </a:pPr>
            <a:r>
              <a:rPr b="0" i="0" lang="en-US" sz="2800" u="none" cap="none" strike="noStrike">
                <a:solidFill>
                  <a:schemeClr val="dk1"/>
                </a:solidFill>
                <a:latin typeface="Calibri"/>
                <a:ea typeface="Calibri"/>
                <a:cs typeface="Calibri"/>
                <a:sym typeface="Calibri"/>
              </a:rPr>
              <a:t>	Archives &amp; History</a:t>
            </a:r>
            <a:endParaRPr/>
          </a:p>
          <a:p>
            <a:pPr indent="0" lvl="0" marL="0" marR="0" rtl="0" algn="l">
              <a:lnSpc>
                <a:spcPct val="90000"/>
              </a:lnSpc>
              <a:spcBef>
                <a:spcPts val="1000"/>
              </a:spcBef>
              <a:spcAft>
                <a:spcPts val="0"/>
              </a:spcAft>
              <a:buClr>
                <a:schemeClr val="dk1"/>
              </a:buClr>
              <a:buSzPts val="1800"/>
              <a:buFont typeface="Arial"/>
              <a:buNone/>
            </a:pPr>
            <a:r>
              <a:rPr b="0" i="0" lang="en-US" sz="2800" u="none" cap="none" strike="noStrike">
                <a:solidFill>
                  <a:schemeClr val="dk1"/>
                </a:solidFill>
                <a:latin typeface="Calibri"/>
                <a:ea typeface="Calibri"/>
                <a:cs typeface="Calibri"/>
                <a:sym typeface="Calibri"/>
              </a:rPr>
              <a:t>	Legal</a:t>
            </a:r>
            <a:endParaRPr/>
          </a:p>
          <a:p>
            <a:pPr indent="0" lvl="0" marL="0" marR="0" rtl="0" algn="l">
              <a:lnSpc>
                <a:spcPct val="90000"/>
              </a:lnSpc>
              <a:spcBef>
                <a:spcPts val="1000"/>
              </a:spcBef>
              <a:spcAft>
                <a:spcPts val="0"/>
              </a:spcAft>
              <a:buClr>
                <a:schemeClr val="dk1"/>
              </a:buClr>
              <a:buSzPts val="1800"/>
              <a:buFont typeface="Arial"/>
              <a:buNone/>
            </a:pPr>
            <a:r>
              <a:rPr b="0" i="0" lang="en-US" sz="2800" u="none" cap="none" strike="noStrike">
                <a:solidFill>
                  <a:schemeClr val="dk1"/>
                </a:solidFill>
                <a:latin typeface="Calibri"/>
                <a:ea typeface="Calibri"/>
                <a:cs typeface="Calibri"/>
                <a:sym typeface="Calibri"/>
              </a:rPr>
              <a:t>TOTAL</a:t>
            </a:r>
            <a:endParaRPr/>
          </a:p>
          <a:p>
            <a:pPr indent="0" lvl="0" marL="0" marR="0" rtl="0" algn="l">
              <a:lnSpc>
                <a:spcPct val="90000"/>
              </a:lnSpc>
              <a:spcBef>
                <a:spcPts val="1000"/>
              </a:spcBef>
              <a:spcAft>
                <a:spcPts val="0"/>
              </a:spcAft>
              <a:buClr>
                <a:schemeClr val="dk1"/>
              </a:buClr>
              <a:buSzPts val="1800"/>
              <a:buFont typeface="Arial"/>
              <a:buNone/>
            </a:pPr>
            <a:r>
              <a:t/>
            </a:r>
            <a:endParaRPr b="0" i="0" sz="2800" u="none" cap="none" strike="noStrike">
              <a:solidFill>
                <a:schemeClr val="dk1"/>
              </a:solidFill>
              <a:latin typeface="Calibri"/>
              <a:ea typeface="Calibri"/>
              <a:cs typeface="Calibri"/>
              <a:sym typeface="Calibri"/>
            </a:endParaRPr>
          </a:p>
          <a:p>
            <a:pPr indent="0" lvl="0" marL="0" marR="0" rtl="0" algn="l">
              <a:lnSpc>
                <a:spcPct val="90000"/>
              </a:lnSpc>
              <a:spcBef>
                <a:spcPts val="1000"/>
              </a:spcBef>
              <a:spcAft>
                <a:spcPts val="0"/>
              </a:spcAft>
              <a:buClr>
                <a:schemeClr val="dk1"/>
              </a:buClr>
              <a:buSzPts val="1800"/>
              <a:buFont typeface="Arial"/>
              <a:buNone/>
            </a:pPr>
            <a:r>
              <a:t/>
            </a:r>
            <a:endParaRPr b="0" i="0" sz="2800" u="none" cap="none" strike="noStrike">
              <a:solidFill>
                <a:schemeClr val="dk1"/>
              </a:solidFill>
              <a:latin typeface="Calibri"/>
              <a:ea typeface="Calibri"/>
              <a:cs typeface="Calibri"/>
              <a:sym typeface="Calibri"/>
            </a:endParaRPr>
          </a:p>
          <a:p>
            <a:pPr indent="0" lvl="0" marL="0" marR="0" rtl="0" algn="l">
              <a:lnSpc>
                <a:spcPct val="90000"/>
              </a:lnSpc>
              <a:spcBef>
                <a:spcPts val="1000"/>
              </a:spcBef>
              <a:spcAft>
                <a:spcPts val="0"/>
              </a:spcAft>
              <a:buClr>
                <a:schemeClr val="dk1"/>
              </a:buClr>
              <a:buSzPts val="1800"/>
              <a:buFont typeface="Arial"/>
              <a:buNone/>
            </a:pPr>
            <a:r>
              <a:t/>
            </a:r>
            <a:endParaRPr b="0" i="0" sz="2800" u="none" cap="none" strike="noStrike">
              <a:solidFill>
                <a:schemeClr val="dk1"/>
              </a:solidFill>
              <a:latin typeface="Calibri"/>
              <a:ea typeface="Calibri"/>
              <a:cs typeface="Calibri"/>
              <a:sym typeface="Calibri"/>
            </a:endParaRPr>
          </a:p>
        </p:txBody>
      </p:sp>
      <p:sp>
        <p:nvSpPr>
          <p:cNvPr id="281" name="Google Shape;281;p37"/>
          <p:cNvSpPr txBox="1"/>
          <p:nvPr/>
        </p:nvSpPr>
        <p:spPr>
          <a:xfrm>
            <a:off x="6003926" y="1557337"/>
            <a:ext cx="2544762" cy="5008563"/>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a:p>
            <a:pPr indent="0" lvl="0" marL="0" marR="0" rtl="0" algn="r">
              <a:lnSpc>
                <a:spcPct val="100000"/>
              </a:lnSpc>
              <a:spcBef>
                <a:spcPts val="0"/>
              </a:spcBef>
              <a:spcAft>
                <a:spcPts val="0"/>
              </a:spcAft>
              <a:buClr>
                <a:srgbClr val="000000"/>
              </a:buClr>
              <a:buSzPts val="1400"/>
              <a:buFont typeface="Arial"/>
              <a:buNone/>
            </a:pPr>
            <a:r>
              <a:rPr b="0" i="0" lang="en-US" sz="1400" u="none" cap="none" strike="noStrike">
                <a:solidFill>
                  <a:srgbClr val="000000"/>
                </a:solidFill>
                <a:latin typeface="Arial"/>
                <a:ea typeface="Arial"/>
                <a:cs typeface="Arial"/>
                <a:sym typeface="Arial"/>
              </a:rPr>
              <a:t>   </a:t>
            </a:r>
            <a:r>
              <a:rPr b="0" i="0" lang="en-US" sz="3200" u="none" cap="none" strike="noStrike">
                <a:solidFill>
                  <a:srgbClr val="000000"/>
                </a:solidFill>
                <a:latin typeface="Calibri"/>
                <a:ea typeface="Calibri"/>
                <a:cs typeface="Calibri"/>
                <a:sym typeface="Calibri"/>
              </a:rPr>
              <a:t>540,871</a:t>
            </a:r>
            <a:endParaRPr/>
          </a:p>
          <a:p>
            <a:pPr indent="0" lvl="0" marL="0" marR="0" rtl="0" algn="r">
              <a:lnSpc>
                <a:spcPct val="100000"/>
              </a:lnSpc>
              <a:spcBef>
                <a:spcPts val="0"/>
              </a:spcBef>
              <a:spcAft>
                <a:spcPts val="0"/>
              </a:spcAft>
              <a:buClr>
                <a:srgbClr val="000000"/>
              </a:buClr>
              <a:buSzPts val="3200"/>
              <a:buFont typeface="Arial"/>
              <a:buNone/>
            </a:pPr>
            <a:r>
              <a:rPr b="0" i="0" lang="en-US" sz="3200" u="none" cap="none" strike="noStrike">
                <a:solidFill>
                  <a:srgbClr val="000000"/>
                </a:solidFill>
                <a:latin typeface="Calibri"/>
                <a:ea typeface="Calibri"/>
                <a:cs typeface="Calibri"/>
                <a:sym typeface="Calibri"/>
              </a:rPr>
              <a:t>   248,093</a:t>
            </a:r>
            <a:endParaRPr/>
          </a:p>
          <a:p>
            <a:pPr indent="0" lvl="0" marL="0" marR="0" rtl="0" algn="r">
              <a:lnSpc>
                <a:spcPct val="100000"/>
              </a:lnSpc>
              <a:spcBef>
                <a:spcPts val="0"/>
              </a:spcBef>
              <a:spcAft>
                <a:spcPts val="0"/>
              </a:spcAft>
              <a:buClr>
                <a:srgbClr val="000000"/>
              </a:buClr>
              <a:buSzPts val="3200"/>
              <a:buFont typeface="Arial"/>
              <a:buNone/>
            </a:pPr>
            <a:r>
              <a:rPr b="0" i="0" lang="en-US" sz="3200" u="none" cap="none" strike="noStrike">
                <a:solidFill>
                  <a:srgbClr val="000000"/>
                </a:solidFill>
                <a:latin typeface="Calibri"/>
                <a:ea typeface="Calibri"/>
                <a:cs typeface="Calibri"/>
                <a:sym typeface="Calibri"/>
              </a:rPr>
              <a:t>   359,200</a:t>
            </a:r>
            <a:endParaRPr/>
          </a:p>
          <a:p>
            <a:pPr indent="0" lvl="0" marL="0" marR="0" rtl="0" algn="r">
              <a:lnSpc>
                <a:spcPct val="100000"/>
              </a:lnSpc>
              <a:spcBef>
                <a:spcPts val="0"/>
              </a:spcBef>
              <a:spcAft>
                <a:spcPts val="0"/>
              </a:spcAft>
              <a:buClr>
                <a:srgbClr val="000000"/>
              </a:buClr>
              <a:buSzPts val="3200"/>
              <a:buFont typeface="Arial"/>
              <a:buNone/>
            </a:pPr>
            <a:r>
              <a:rPr b="0" i="0" lang="en-US" sz="3200" u="none" cap="none" strike="noStrike">
                <a:solidFill>
                  <a:srgbClr val="000000"/>
                </a:solidFill>
                <a:latin typeface="Calibri"/>
                <a:ea typeface="Calibri"/>
                <a:cs typeface="Calibri"/>
                <a:sym typeface="Calibri"/>
              </a:rPr>
              <a:t>     5,000</a:t>
            </a:r>
            <a:endParaRPr/>
          </a:p>
          <a:p>
            <a:pPr indent="0" lvl="0" marL="0" marR="0" rtl="0" algn="r">
              <a:lnSpc>
                <a:spcPct val="100000"/>
              </a:lnSpc>
              <a:spcBef>
                <a:spcPts val="0"/>
              </a:spcBef>
              <a:spcAft>
                <a:spcPts val="0"/>
              </a:spcAft>
              <a:buClr>
                <a:srgbClr val="000000"/>
              </a:buClr>
              <a:buSzPts val="3200"/>
              <a:buFont typeface="Arial"/>
              <a:buNone/>
            </a:pPr>
            <a:r>
              <a:rPr b="0" i="0" lang="en-US" sz="3200" u="none" cap="none" strike="noStrike">
                <a:solidFill>
                  <a:srgbClr val="000000"/>
                </a:solidFill>
                <a:latin typeface="Calibri"/>
                <a:ea typeface="Calibri"/>
                <a:cs typeface="Calibri"/>
                <a:sym typeface="Calibri"/>
              </a:rPr>
              <a:t>   99,635</a:t>
            </a:r>
            <a:endParaRPr/>
          </a:p>
          <a:p>
            <a:pPr indent="0" lvl="0" marL="0" marR="0" rtl="0" algn="r">
              <a:lnSpc>
                <a:spcPct val="100000"/>
              </a:lnSpc>
              <a:spcBef>
                <a:spcPts val="0"/>
              </a:spcBef>
              <a:spcAft>
                <a:spcPts val="0"/>
              </a:spcAft>
              <a:buClr>
                <a:srgbClr val="000000"/>
              </a:buClr>
              <a:buSzPts val="3200"/>
              <a:buFont typeface="Arial"/>
              <a:buNone/>
            </a:pPr>
            <a:r>
              <a:rPr b="0" i="0" lang="en-US" sz="3200" u="none" cap="none" strike="noStrike">
                <a:solidFill>
                  <a:srgbClr val="000000"/>
                </a:solidFill>
                <a:latin typeface="Calibri"/>
                <a:ea typeface="Calibri"/>
                <a:cs typeface="Calibri"/>
                <a:sym typeface="Calibri"/>
              </a:rPr>
              <a:t>     45,000</a:t>
            </a:r>
            <a:endParaRPr/>
          </a:p>
          <a:p>
            <a:pPr indent="0" lvl="0" marL="0" marR="0" rtl="0" algn="r">
              <a:lnSpc>
                <a:spcPct val="100000"/>
              </a:lnSpc>
              <a:spcBef>
                <a:spcPts val="0"/>
              </a:spcBef>
              <a:spcAft>
                <a:spcPts val="0"/>
              </a:spcAft>
              <a:buClr>
                <a:srgbClr val="000000"/>
              </a:buClr>
              <a:buSzPts val="3200"/>
              <a:buFont typeface="Arial"/>
              <a:buNone/>
            </a:pPr>
            <a:r>
              <a:rPr b="1" i="0" lang="en-US" sz="3200" u="none" cap="none" strike="noStrike">
                <a:solidFill>
                  <a:srgbClr val="000000"/>
                </a:solidFill>
                <a:latin typeface="Calibri"/>
                <a:ea typeface="Calibri"/>
                <a:cs typeface="Calibri"/>
                <a:sym typeface="Calibri"/>
              </a:rPr>
              <a:t>1,297,799</a:t>
            </a:r>
            <a:endParaRPr/>
          </a:p>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Tree>
  </p:cSld>
  <p:clrMapOvr>
    <a:masterClrMapping/>
  </p:clrMapOvr>
</p:sld>
</file>

<file path=ppt/slides/slide2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85" name="Shape 285"/>
        <p:cNvGrpSpPr/>
        <p:nvPr/>
      </p:nvGrpSpPr>
      <p:grpSpPr>
        <a:xfrm>
          <a:off x="0" y="0"/>
          <a:ext cx="0" cy="0"/>
          <a:chOff x="0" y="0"/>
          <a:chExt cx="0" cy="0"/>
        </a:xfrm>
      </p:grpSpPr>
      <p:cxnSp>
        <p:nvCxnSpPr>
          <p:cNvPr id="286" name="Google Shape;286;p38"/>
          <p:cNvCxnSpPr/>
          <p:nvPr/>
        </p:nvCxnSpPr>
        <p:spPr>
          <a:xfrm>
            <a:off x="0" y="292100"/>
            <a:ext cx="12192000" cy="11112"/>
          </a:xfrm>
          <a:prstGeom prst="straightConnector1">
            <a:avLst/>
          </a:prstGeom>
          <a:noFill/>
          <a:ln cap="flat" cmpd="sng" w="28575">
            <a:solidFill>
              <a:srgbClr val="4B8CB9"/>
            </a:solidFill>
            <a:prstDash val="solid"/>
            <a:miter lim="800000"/>
            <a:headEnd len="sm" w="sm" type="none"/>
            <a:tailEnd len="sm" w="sm" type="none"/>
          </a:ln>
        </p:spPr>
      </p:cxnSp>
      <p:cxnSp>
        <p:nvCxnSpPr>
          <p:cNvPr id="287" name="Google Shape;287;p38"/>
          <p:cNvCxnSpPr/>
          <p:nvPr/>
        </p:nvCxnSpPr>
        <p:spPr>
          <a:xfrm>
            <a:off x="0" y="6511925"/>
            <a:ext cx="12192000" cy="0"/>
          </a:xfrm>
          <a:prstGeom prst="straightConnector1">
            <a:avLst/>
          </a:prstGeom>
          <a:noFill/>
          <a:ln cap="flat" cmpd="sng" w="28575">
            <a:solidFill>
              <a:srgbClr val="4B8CB9"/>
            </a:solidFill>
            <a:prstDash val="solid"/>
            <a:miter lim="800000"/>
            <a:headEnd len="sm" w="sm" type="none"/>
            <a:tailEnd len="sm" w="sm" type="none"/>
          </a:ln>
        </p:spPr>
      </p:cxnSp>
      <p:sp>
        <p:nvSpPr>
          <p:cNvPr id="288" name="Google Shape;288;p38"/>
          <p:cNvSpPr txBox="1"/>
          <p:nvPr/>
        </p:nvSpPr>
        <p:spPr>
          <a:xfrm>
            <a:off x="6315075" y="1825625"/>
            <a:ext cx="4840287" cy="4351337"/>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Calibri"/>
              <a:ea typeface="Calibri"/>
              <a:cs typeface="Calibri"/>
              <a:sym typeface="Calibri"/>
            </a:endParaRPr>
          </a:p>
        </p:txBody>
      </p:sp>
      <p:pic>
        <p:nvPicPr>
          <p:cNvPr descr="A picture containing logo&#10;&#10;Description automatically generated" id="289" name="Google Shape;289;p38"/>
          <p:cNvPicPr preferRelativeResize="0"/>
          <p:nvPr/>
        </p:nvPicPr>
        <p:blipFill rotWithShape="1">
          <a:blip r:embed="rId3">
            <a:alphaModFix/>
          </a:blip>
          <a:srcRect b="0" l="0" r="0" t="0"/>
          <a:stretch/>
        </p:blipFill>
        <p:spPr>
          <a:xfrm>
            <a:off x="8429625" y="5416550"/>
            <a:ext cx="4000500" cy="1228725"/>
          </a:xfrm>
          <a:prstGeom prst="rect">
            <a:avLst/>
          </a:prstGeom>
          <a:noFill/>
          <a:ln>
            <a:noFill/>
          </a:ln>
        </p:spPr>
      </p:pic>
      <p:sp>
        <p:nvSpPr>
          <p:cNvPr id="290" name="Google Shape;290;p38"/>
          <p:cNvSpPr txBox="1"/>
          <p:nvPr>
            <p:ph idx="1" type="body"/>
          </p:nvPr>
        </p:nvSpPr>
        <p:spPr>
          <a:xfrm>
            <a:off x="309562" y="827087"/>
            <a:ext cx="10515600" cy="4351337"/>
          </a:xfrm>
          <a:prstGeom prst="rect">
            <a:avLst/>
          </a:prstGeom>
          <a:noFill/>
          <a:ln>
            <a:noFill/>
          </a:ln>
        </p:spPr>
        <p:txBody>
          <a:bodyPr anchorCtr="0" anchor="t" bIns="45700" lIns="91425" spcFirstLastPara="1" rIns="91425" wrap="square" tIns="45700">
            <a:noAutofit/>
          </a:bodyPr>
          <a:lstStyle/>
          <a:p>
            <a:pPr indent="0" lvl="0" marL="0" rtl="0" algn="ctr">
              <a:lnSpc>
                <a:spcPct val="90000"/>
              </a:lnSpc>
              <a:spcBef>
                <a:spcPts val="1000"/>
              </a:spcBef>
              <a:spcAft>
                <a:spcPts val="0"/>
              </a:spcAft>
              <a:buSzPts val="1800"/>
              <a:buFont typeface="Arial"/>
              <a:buNone/>
            </a:pPr>
            <a:r>
              <a:rPr b="1" lang="en-US" sz="3600"/>
              <a:t>TWK 2025 Recommended Budget</a:t>
            </a:r>
            <a:r>
              <a:rPr lang="en-US" sz="3600"/>
              <a:t> </a:t>
            </a:r>
            <a:endParaRPr/>
          </a:p>
          <a:p>
            <a:pPr indent="0" lvl="0" marL="0" rtl="0" algn="l">
              <a:lnSpc>
                <a:spcPct val="90000"/>
              </a:lnSpc>
              <a:spcBef>
                <a:spcPts val="1000"/>
              </a:spcBef>
              <a:spcAft>
                <a:spcPts val="0"/>
              </a:spcAft>
              <a:buSzPts val="1800"/>
              <a:buFont typeface="Arial"/>
              <a:buNone/>
            </a:pPr>
            <a:br>
              <a:rPr lang="en-US" sz="3600"/>
            </a:br>
            <a:r>
              <a:rPr lang="en-US" sz="3600"/>
              <a:t>Jurisdictional Admin		  22,425</a:t>
            </a:r>
            <a:endParaRPr/>
          </a:p>
          <a:p>
            <a:pPr indent="0" lvl="0" marL="0" rtl="0" algn="l">
              <a:lnSpc>
                <a:spcPct val="90000"/>
              </a:lnSpc>
              <a:spcBef>
                <a:spcPts val="1000"/>
              </a:spcBef>
              <a:spcAft>
                <a:spcPts val="0"/>
              </a:spcAft>
              <a:buSzPts val="1800"/>
              <a:buFont typeface="Arial"/>
              <a:buNone/>
            </a:pPr>
            <a:r>
              <a:t/>
            </a:r>
            <a:endParaRPr sz="3600"/>
          </a:p>
          <a:p>
            <a:pPr indent="0" lvl="0" marL="0" rtl="0" algn="l">
              <a:lnSpc>
                <a:spcPct val="90000"/>
              </a:lnSpc>
              <a:spcBef>
                <a:spcPts val="1000"/>
              </a:spcBef>
              <a:spcAft>
                <a:spcPts val="0"/>
              </a:spcAft>
              <a:buSzPts val="1800"/>
              <a:buFont typeface="Arial"/>
              <a:buNone/>
            </a:pPr>
            <a:r>
              <a:rPr lang="en-US" sz="3600"/>
              <a:t>Equitable Compensation		400,000</a:t>
            </a:r>
            <a:endParaRPr/>
          </a:p>
          <a:p>
            <a:pPr indent="-50800" lvl="0" marL="228600" marR="0" rtl="0" algn="ctr">
              <a:lnSpc>
                <a:spcPct val="90000"/>
              </a:lnSpc>
              <a:spcBef>
                <a:spcPts val="0"/>
              </a:spcBef>
              <a:spcAft>
                <a:spcPts val="0"/>
              </a:spcAft>
              <a:buClr>
                <a:schemeClr val="dk1"/>
              </a:buClr>
              <a:buSzPts val="2800"/>
              <a:buFont typeface="Arial"/>
              <a:buNone/>
            </a:pPr>
            <a:r>
              <a:t/>
            </a:r>
            <a:endParaRPr sz="3600">
              <a:solidFill>
                <a:schemeClr val="dk1"/>
              </a:solidFill>
              <a:latin typeface="Calibri"/>
              <a:ea typeface="Calibri"/>
              <a:cs typeface="Calibri"/>
              <a:sym typeface="Calibri"/>
            </a:endParaRPr>
          </a:p>
        </p:txBody>
      </p:sp>
    </p:spTree>
  </p:cSld>
  <p:clrMapOvr>
    <a:masterClrMapping/>
  </p:clrMapOvr>
</p:sld>
</file>

<file path=ppt/slides/slide2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94" name="Shape 294"/>
        <p:cNvGrpSpPr/>
        <p:nvPr/>
      </p:nvGrpSpPr>
      <p:grpSpPr>
        <a:xfrm>
          <a:off x="0" y="0"/>
          <a:ext cx="0" cy="0"/>
          <a:chOff x="0" y="0"/>
          <a:chExt cx="0" cy="0"/>
        </a:xfrm>
      </p:grpSpPr>
      <p:cxnSp>
        <p:nvCxnSpPr>
          <p:cNvPr id="295" name="Google Shape;295;p39"/>
          <p:cNvCxnSpPr/>
          <p:nvPr/>
        </p:nvCxnSpPr>
        <p:spPr>
          <a:xfrm>
            <a:off x="0" y="292100"/>
            <a:ext cx="12192000" cy="11112"/>
          </a:xfrm>
          <a:prstGeom prst="straightConnector1">
            <a:avLst/>
          </a:prstGeom>
          <a:noFill/>
          <a:ln cap="flat" cmpd="sng" w="28575">
            <a:solidFill>
              <a:srgbClr val="4B8CB9"/>
            </a:solidFill>
            <a:prstDash val="solid"/>
            <a:miter lim="800000"/>
            <a:headEnd len="sm" w="sm" type="none"/>
            <a:tailEnd len="sm" w="sm" type="none"/>
          </a:ln>
        </p:spPr>
      </p:cxnSp>
      <p:cxnSp>
        <p:nvCxnSpPr>
          <p:cNvPr id="296" name="Google Shape;296;p39"/>
          <p:cNvCxnSpPr/>
          <p:nvPr/>
        </p:nvCxnSpPr>
        <p:spPr>
          <a:xfrm>
            <a:off x="0" y="6511925"/>
            <a:ext cx="12192000" cy="0"/>
          </a:xfrm>
          <a:prstGeom prst="straightConnector1">
            <a:avLst/>
          </a:prstGeom>
          <a:noFill/>
          <a:ln cap="flat" cmpd="sng" w="28575">
            <a:solidFill>
              <a:srgbClr val="4B8CB9"/>
            </a:solidFill>
            <a:prstDash val="solid"/>
            <a:miter lim="800000"/>
            <a:headEnd len="sm" w="sm" type="none"/>
            <a:tailEnd len="sm" w="sm" type="none"/>
          </a:ln>
        </p:spPr>
      </p:cxnSp>
      <p:sp>
        <p:nvSpPr>
          <p:cNvPr id="297" name="Google Shape;297;p39"/>
          <p:cNvSpPr txBox="1"/>
          <p:nvPr/>
        </p:nvSpPr>
        <p:spPr>
          <a:xfrm>
            <a:off x="7772400" y="1544637"/>
            <a:ext cx="2631440" cy="4632325"/>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Calibri"/>
              <a:ea typeface="Calibri"/>
              <a:cs typeface="Calibri"/>
              <a:sym typeface="Calibri"/>
            </a:endParaRPr>
          </a:p>
        </p:txBody>
      </p:sp>
      <p:pic>
        <p:nvPicPr>
          <p:cNvPr descr="A picture containing logo&#10;&#10;Description automatically generated" id="298" name="Google Shape;298;p39"/>
          <p:cNvPicPr preferRelativeResize="0"/>
          <p:nvPr/>
        </p:nvPicPr>
        <p:blipFill rotWithShape="1">
          <a:blip r:embed="rId3">
            <a:alphaModFix/>
          </a:blip>
          <a:srcRect b="0" l="0" r="0" t="0"/>
          <a:stretch/>
        </p:blipFill>
        <p:spPr>
          <a:xfrm>
            <a:off x="8429625" y="5416550"/>
            <a:ext cx="4000500" cy="1228725"/>
          </a:xfrm>
          <a:prstGeom prst="rect">
            <a:avLst/>
          </a:prstGeom>
          <a:noFill/>
          <a:ln>
            <a:noFill/>
          </a:ln>
        </p:spPr>
      </p:pic>
      <p:sp>
        <p:nvSpPr>
          <p:cNvPr id="299" name="Google Shape;299;p39"/>
          <p:cNvSpPr txBox="1"/>
          <p:nvPr>
            <p:ph idx="1" type="body"/>
          </p:nvPr>
        </p:nvSpPr>
        <p:spPr>
          <a:xfrm>
            <a:off x="1057275" y="638175"/>
            <a:ext cx="10515600" cy="571500"/>
          </a:xfrm>
          <a:prstGeom prst="rect">
            <a:avLst/>
          </a:prstGeom>
          <a:noFill/>
          <a:ln>
            <a:noFill/>
          </a:ln>
        </p:spPr>
        <p:txBody>
          <a:bodyPr anchorCtr="0" anchor="t" bIns="45700" lIns="91425" spcFirstLastPara="1" rIns="91425" wrap="square" tIns="45700">
            <a:noAutofit/>
          </a:bodyPr>
          <a:lstStyle/>
          <a:p>
            <a:pPr indent="-50800" lvl="0" marL="228600" marR="0" rtl="0" algn="ctr">
              <a:lnSpc>
                <a:spcPct val="90000"/>
              </a:lnSpc>
              <a:spcBef>
                <a:spcPts val="0"/>
              </a:spcBef>
              <a:spcAft>
                <a:spcPts val="0"/>
              </a:spcAft>
              <a:buClr>
                <a:schemeClr val="dk1"/>
              </a:buClr>
              <a:buSzPts val="2800"/>
              <a:buFont typeface="Arial"/>
              <a:buNone/>
            </a:pPr>
            <a:r>
              <a:rPr b="1" lang="en-US" sz="3600"/>
              <a:t>TWK 2025 Recommended Budget</a:t>
            </a:r>
            <a:r>
              <a:rPr lang="en-US" sz="3600"/>
              <a:t> </a:t>
            </a:r>
            <a:br>
              <a:rPr lang="en-US" sz="3600"/>
            </a:br>
            <a:endParaRPr sz="3600">
              <a:solidFill>
                <a:schemeClr val="dk1"/>
              </a:solidFill>
              <a:latin typeface="Calibri"/>
              <a:ea typeface="Calibri"/>
              <a:cs typeface="Calibri"/>
              <a:sym typeface="Calibri"/>
            </a:endParaRPr>
          </a:p>
        </p:txBody>
      </p:sp>
      <p:sp>
        <p:nvSpPr>
          <p:cNvPr id="300" name="Google Shape;300;p39"/>
          <p:cNvSpPr txBox="1"/>
          <p:nvPr/>
        </p:nvSpPr>
        <p:spPr>
          <a:xfrm>
            <a:off x="838201" y="1168400"/>
            <a:ext cx="8809988" cy="5008563"/>
          </a:xfrm>
          <a:prstGeom prst="rect">
            <a:avLst/>
          </a:prstGeom>
          <a:noFill/>
          <a:ln>
            <a:noFill/>
          </a:ln>
        </p:spPr>
        <p:txBody>
          <a:bodyPr anchorCtr="0" anchor="t" bIns="45700" lIns="91425" spcFirstLastPara="1" rIns="91425" wrap="square" tIns="45700">
            <a:normAutofit/>
          </a:bodyPr>
          <a:lstStyle/>
          <a:p>
            <a:pPr indent="0" lvl="0" marL="0" marR="0" rtl="0" algn="l">
              <a:lnSpc>
                <a:spcPct val="90000"/>
              </a:lnSpc>
              <a:spcBef>
                <a:spcPts val="1000"/>
              </a:spcBef>
              <a:spcAft>
                <a:spcPts val="0"/>
              </a:spcAft>
              <a:buClr>
                <a:schemeClr val="dk1"/>
              </a:buClr>
              <a:buSzPts val="1800"/>
              <a:buFont typeface="Arial"/>
              <a:buNone/>
            </a:pPr>
            <a:r>
              <a:rPr b="0" i="0" lang="en-US" sz="2800" u="none" cap="none" strike="noStrike">
                <a:solidFill>
                  <a:schemeClr val="dk1"/>
                </a:solidFill>
                <a:latin typeface="Calibri"/>
                <a:ea typeface="Calibri"/>
                <a:cs typeface="Calibri"/>
                <a:sym typeface="Calibri"/>
              </a:rPr>
              <a:t>DISCOVER AND SEND</a:t>
            </a:r>
            <a:endParaRPr/>
          </a:p>
          <a:p>
            <a:pPr indent="0" lvl="0" marL="0" marR="0" rtl="0" algn="l">
              <a:lnSpc>
                <a:spcPct val="90000"/>
              </a:lnSpc>
              <a:spcBef>
                <a:spcPts val="1000"/>
              </a:spcBef>
              <a:spcAft>
                <a:spcPts val="0"/>
              </a:spcAft>
              <a:buClr>
                <a:schemeClr val="dk1"/>
              </a:buClr>
              <a:buSzPts val="1800"/>
              <a:buFont typeface="Arial"/>
              <a:buNone/>
            </a:pPr>
            <a:r>
              <a:t/>
            </a:r>
            <a:endParaRPr b="0" i="0" sz="2800" u="none" cap="none" strike="noStrike">
              <a:solidFill>
                <a:schemeClr val="dk1"/>
              </a:solidFill>
              <a:latin typeface="Calibri"/>
              <a:ea typeface="Calibri"/>
              <a:cs typeface="Calibri"/>
              <a:sym typeface="Calibri"/>
            </a:endParaRPr>
          </a:p>
          <a:p>
            <a:pPr indent="0" lvl="0" marL="0" marR="0" rtl="0" algn="l">
              <a:lnSpc>
                <a:spcPct val="90000"/>
              </a:lnSpc>
              <a:spcBef>
                <a:spcPts val="1000"/>
              </a:spcBef>
              <a:spcAft>
                <a:spcPts val="0"/>
              </a:spcAft>
              <a:buClr>
                <a:schemeClr val="dk1"/>
              </a:buClr>
              <a:buSzPts val="1800"/>
              <a:buFont typeface="Arial"/>
              <a:buNone/>
            </a:pPr>
            <a:r>
              <a:rPr b="0" i="0" lang="en-US" sz="2800" u="none" cap="none" strike="noStrike">
                <a:solidFill>
                  <a:schemeClr val="dk1"/>
                </a:solidFill>
                <a:latin typeface="Calibri"/>
                <a:ea typeface="Calibri"/>
                <a:cs typeface="Calibri"/>
                <a:sym typeface="Calibri"/>
              </a:rPr>
              <a:t>	Faith and Innovation 				573,950</a:t>
            </a:r>
            <a:endParaRPr/>
          </a:p>
          <a:p>
            <a:pPr indent="0" lvl="0" marL="0" marR="0" rtl="0" algn="l">
              <a:lnSpc>
                <a:spcPct val="90000"/>
              </a:lnSpc>
              <a:spcBef>
                <a:spcPts val="1000"/>
              </a:spcBef>
              <a:spcAft>
                <a:spcPts val="0"/>
              </a:spcAft>
              <a:buClr>
                <a:schemeClr val="dk1"/>
              </a:buClr>
              <a:buSzPts val="1800"/>
              <a:buFont typeface="Arial"/>
              <a:buNone/>
            </a:pPr>
            <a:r>
              <a:rPr b="0" i="0" lang="en-US" sz="2800" u="none" cap="none" strike="noStrike">
                <a:solidFill>
                  <a:schemeClr val="dk1"/>
                </a:solidFill>
                <a:latin typeface="Calibri"/>
                <a:ea typeface="Calibri"/>
                <a:cs typeface="Calibri"/>
                <a:sym typeface="Calibri"/>
              </a:rPr>
              <a:t>		Reserves				          (573,950)</a:t>
            </a:r>
            <a:endParaRPr/>
          </a:p>
          <a:p>
            <a:pPr indent="0" lvl="0" marL="0" marR="0" rtl="0" algn="l">
              <a:lnSpc>
                <a:spcPct val="90000"/>
              </a:lnSpc>
              <a:spcBef>
                <a:spcPts val="1000"/>
              </a:spcBef>
              <a:spcAft>
                <a:spcPts val="0"/>
              </a:spcAft>
              <a:buClr>
                <a:schemeClr val="dk1"/>
              </a:buClr>
              <a:buSzPts val="1800"/>
              <a:buFont typeface="Arial"/>
              <a:buNone/>
            </a:pPr>
            <a:r>
              <a:rPr b="0" i="0" lang="en-US" sz="2800" u="none" cap="none" strike="noStrike">
                <a:solidFill>
                  <a:schemeClr val="dk1"/>
                </a:solidFill>
                <a:latin typeface="Calibri"/>
                <a:ea typeface="Calibri"/>
                <a:cs typeface="Calibri"/>
                <a:sym typeface="Calibri"/>
              </a:rPr>
              <a:t>	</a:t>
            </a:r>
            <a:endParaRPr/>
          </a:p>
          <a:p>
            <a:pPr indent="0" lvl="0" marL="0" marR="0" rtl="0" algn="l">
              <a:lnSpc>
                <a:spcPct val="90000"/>
              </a:lnSpc>
              <a:spcBef>
                <a:spcPts val="1000"/>
              </a:spcBef>
              <a:spcAft>
                <a:spcPts val="0"/>
              </a:spcAft>
              <a:buClr>
                <a:schemeClr val="dk1"/>
              </a:buClr>
              <a:buSzPts val="1800"/>
              <a:buFont typeface="Arial"/>
              <a:buNone/>
            </a:pPr>
            <a:r>
              <a:rPr b="0" i="0" lang="en-US" sz="2800" u="none" cap="none" strike="noStrike">
                <a:solidFill>
                  <a:schemeClr val="dk1"/>
                </a:solidFill>
                <a:latin typeface="Calibri"/>
                <a:ea typeface="Calibri"/>
                <a:cs typeface="Calibri"/>
                <a:sym typeface="Calibri"/>
              </a:rPr>
              <a:t>	Disaster Response Preparedness                       65,200</a:t>
            </a:r>
            <a:endParaRPr/>
          </a:p>
          <a:p>
            <a:pPr indent="0" lvl="0" marL="0" marR="0" rtl="0" algn="l">
              <a:lnSpc>
                <a:spcPct val="90000"/>
              </a:lnSpc>
              <a:spcBef>
                <a:spcPts val="1000"/>
              </a:spcBef>
              <a:spcAft>
                <a:spcPts val="0"/>
              </a:spcAft>
              <a:buClr>
                <a:schemeClr val="dk1"/>
              </a:buClr>
              <a:buSzPts val="1800"/>
              <a:buFont typeface="Arial"/>
              <a:buNone/>
            </a:pPr>
            <a:r>
              <a:rPr b="0" i="0" lang="en-US" sz="2800" u="none" cap="none" strike="noStrike">
                <a:solidFill>
                  <a:schemeClr val="dk1"/>
                </a:solidFill>
                <a:latin typeface="Calibri"/>
                <a:ea typeface="Calibri"/>
                <a:cs typeface="Calibri"/>
                <a:sym typeface="Calibri"/>
              </a:rPr>
              <a:t>	Discover and Send Team Innovation Fund       15,000</a:t>
            </a:r>
            <a:endParaRPr/>
          </a:p>
          <a:p>
            <a:pPr indent="0" lvl="0" marL="0" marR="0" rtl="0" algn="l">
              <a:lnSpc>
                <a:spcPct val="90000"/>
              </a:lnSpc>
              <a:spcBef>
                <a:spcPts val="1000"/>
              </a:spcBef>
              <a:spcAft>
                <a:spcPts val="0"/>
              </a:spcAft>
              <a:buClr>
                <a:schemeClr val="dk1"/>
              </a:buClr>
              <a:buSzPts val="1800"/>
              <a:buFont typeface="Arial"/>
              <a:buNone/>
            </a:pPr>
            <a:r>
              <a:rPr b="0" i="0" lang="en-US" sz="2800" u="none" cap="none" strike="noStrike">
                <a:solidFill>
                  <a:schemeClr val="dk1"/>
                </a:solidFill>
                <a:latin typeface="Calibri"/>
                <a:ea typeface="Calibri"/>
                <a:cs typeface="Calibri"/>
                <a:sym typeface="Calibri"/>
              </a:rPr>
              <a:t>TOTAL							  </a:t>
            </a:r>
            <a:r>
              <a:rPr b="1" i="0" lang="en-US" sz="2800" u="none" cap="none" strike="noStrike">
                <a:solidFill>
                  <a:schemeClr val="dk1"/>
                </a:solidFill>
                <a:latin typeface="Calibri"/>
                <a:ea typeface="Calibri"/>
                <a:cs typeface="Calibri"/>
                <a:sym typeface="Calibri"/>
              </a:rPr>
              <a:t>80,200</a:t>
            </a:r>
            <a:endParaRPr/>
          </a:p>
          <a:p>
            <a:pPr indent="0" lvl="0" marL="0" marR="0" rtl="0" algn="l">
              <a:lnSpc>
                <a:spcPct val="90000"/>
              </a:lnSpc>
              <a:spcBef>
                <a:spcPts val="1000"/>
              </a:spcBef>
              <a:spcAft>
                <a:spcPts val="0"/>
              </a:spcAft>
              <a:buClr>
                <a:schemeClr val="dk1"/>
              </a:buClr>
              <a:buSzPts val="1800"/>
              <a:buFont typeface="Arial"/>
              <a:buNone/>
            </a:pPr>
            <a:r>
              <a:rPr b="0" i="0" lang="en-US" sz="2800" u="none" cap="none" strike="noStrike">
                <a:solidFill>
                  <a:schemeClr val="dk1"/>
                </a:solidFill>
                <a:latin typeface="Calibri"/>
                <a:ea typeface="Calibri"/>
                <a:cs typeface="Calibri"/>
                <a:sym typeface="Calibri"/>
              </a:rPr>
              <a:t>	</a:t>
            </a:r>
            <a:endParaRPr/>
          </a:p>
          <a:p>
            <a:pPr indent="0" lvl="0" marL="0" marR="0" rtl="0" algn="l">
              <a:lnSpc>
                <a:spcPct val="90000"/>
              </a:lnSpc>
              <a:spcBef>
                <a:spcPts val="1000"/>
              </a:spcBef>
              <a:spcAft>
                <a:spcPts val="0"/>
              </a:spcAft>
              <a:buClr>
                <a:schemeClr val="dk1"/>
              </a:buClr>
              <a:buSzPts val="1800"/>
              <a:buFont typeface="Arial"/>
              <a:buNone/>
            </a:pPr>
            <a:r>
              <a:t/>
            </a:r>
            <a:endParaRPr b="0" i="0" sz="2800" u="none" cap="none" strike="noStrike">
              <a:solidFill>
                <a:schemeClr val="dk1"/>
              </a:solidFill>
              <a:latin typeface="Calibri"/>
              <a:ea typeface="Calibri"/>
              <a:cs typeface="Calibri"/>
              <a:sym typeface="Calibri"/>
            </a:endParaRPr>
          </a:p>
          <a:p>
            <a:pPr indent="0" lvl="0" marL="0" marR="0" rtl="0" algn="l">
              <a:lnSpc>
                <a:spcPct val="90000"/>
              </a:lnSpc>
              <a:spcBef>
                <a:spcPts val="1000"/>
              </a:spcBef>
              <a:spcAft>
                <a:spcPts val="0"/>
              </a:spcAft>
              <a:buClr>
                <a:schemeClr val="dk1"/>
              </a:buClr>
              <a:buSzPts val="1800"/>
              <a:buFont typeface="Arial"/>
              <a:buNone/>
            </a:pPr>
            <a:r>
              <a:t/>
            </a:r>
            <a:endParaRPr b="0" i="0" sz="2800" u="none" cap="none" strike="noStrike">
              <a:solidFill>
                <a:schemeClr val="dk1"/>
              </a:solidFill>
              <a:latin typeface="Calibri"/>
              <a:ea typeface="Calibri"/>
              <a:cs typeface="Calibri"/>
              <a:sym typeface="Calibri"/>
            </a:endParaRPr>
          </a:p>
          <a:p>
            <a:pPr indent="0" lvl="0" marL="0" marR="0" rtl="0" algn="l">
              <a:lnSpc>
                <a:spcPct val="90000"/>
              </a:lnSpc>
              <a:spcBef>
                <a:spcPts val="1000"/>
              </a:spcBef>
              <a:spcAft>
                <a:spcPts val="0"/>
              </a:spcAft>
              <a:buClr>
                <a:schemeClr val="dk1"/>
              </a:buClr>
              <a:buSzPts val="1800"/>
              <a:buFont typeface="Arial"/>
              <a:buNone/>
            </a:pPr>
            <a:r>
              <a:t/>
            </a:r>
            <a:endParaRPr b="0" i="0" sz="2800" u="none" cap="none" strike="noStrike">
              <a:solidFill>
                <a:schemeClr val="dk1"/>
              </a:solidFill>
              <a:latin typeface="Calibri"/>
              <a:ea typeface="Calibri"/>
              <a:cs typeface="Calibri"/>
              <a:sym typeface="Calibri"/>
            </a:endParaRPr>
          </a:p>
        </p:txBody>
      </p:sp>
      <p:sp>
        <p:nvSpPr>
          <p:cNvPr id="301" name="Google Shape;301;p39"/>
          <p:cNvSpPr txBox="1"/>
          <p:nvPr/>
        </p:nvSpPr>
        <p:spPr>
          <a:xfrm>
            <a:off x="10505440" y="1314450"/>
            <a:ext cx="1067434" cy="5008563"/>
          </a:xfrm>
          <a:prstGeom prst="rect">
            <a:avLst/>
          </a:prstGeom>
          <a:noFill/>
          <a:ln>
            <a:noFill/>
          </a:ln>
        </p:spPr>
        <p:txBody>
          <a:bodyPr anchorCtr="0" anchor="t" bIns="45700" lIns="91425" spcFirstLastPara="1" rIns="91425" wrap="square" tIns="45700">
            <a:normAutofit/>
          </a:bodyPr>
          <a:lstStyle/>
          <a:p>
            <a:pPr indent="0" lvl="0" marL="0" marR="0" rtl="0" algn="r">
              <a:lnSpc>
                <a:spcPct val="100000"/>
              </a:lnSpc>
              <a:spcBef>
                <a:spcPts val="0"/>
              </a:spcBef>
              <a:spcAft>
                <a:spcPts val="0"/>
              </a:spcAft>
              <a:buNone/>
            </a:pPr>
            <a:r>
              <a:t/>
            </a:r>
            <a:endParaRPr b="0" i="0" sz="2400" u="none" cap="none" strike="noStrike">
              <a:solidFill>
                <a:srgbClr val="000000"/>
              </a:solidFill>
              <a:latin typeface="Calibri"/>
              <a:ea typeface="Calibri"/>
              <a:cs typeface="Calibri"/>
              <a:sym typeface="Calibri"/>
            </a:endParaRPr>
          </a:p>
          <a:p>
            <a:pPr indent="0" lvl="0" marL="0" marR="0" rtl="0" algn="r">
              <a:lnSpc>
                <a:spcPct val="100000"/>
              </a:lnSpc>
              <a:spcBef>
                <a:spcPts val="0"/>
              </a:spcBef>
              <a:spcAft>
                <a:spcPts val="0"/>
              </a:spcAft>
              <a:buClr>
                <a:srgbClr val="000000"/>
              </a:buClr>
              <a:buSzPts val="2400"/>
              <a:buFont typeface="Arial"/>
              <a:buNone/>
            </a:pPr>
            <a:r>
              <a:rPr b="0" i="0" lang="en-US" sz="2400" u="none" cap="none" strike="noStrike">
                <a:solidFill>
                  <a:srgbClr val="000000"/>
                </a:solidFill>
                <a:latin typeface="Calibri"/>
                <a:ea typeface="Calibri"/>
                <a:cs typeface="Calibri"/>
                <a:sym typeface="Calibri"/>
              </a:rPr>
              <a:t>  </a:t>
            </a:r>
            <a:endParaRPr/>
          </a:p>
        </p:txBody>
      </p:sp>
    </p:spTree>
  </p:cSld>
  <p:clrMapOvr>
    <a:masterClrMapping/>
  </p:clrMapOvr>
</p:sld>
</file>

<file path=ppt/slides/slide2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05" name="Shape 305"/>
        <p:cNvGrpSpPr/>
        <p:nvPr/>
      </p:nvGrpSpPr>
      <p:grpSpPr>
        <a:xfrm>
          <a:off x="0" y="0"/>
          <a:ext cx="0" cy="0"/>
          <a:chOff x="0" y="0"/>
          <a:chExt cx="0" cy="0"/>
        </a:xfrm>
      </p:grpSpPr>
      <p:cxnSp>
        <p:nvCxnSpPr>
          <p:cNvPr id="306" name="Google Shape;306;p40"/>
          <p:cNvCxnSpPr/>
          <p:nvPr/>
        </p:nvCxnSpPr>
        <p:spPr>
          <a:xfrm>
            <a:off x="0" y="292100"/>
            <a:ext cx="12192000" cy="11112"/>
          </a:xfrm>
          <a:prstGeom prst="straightConnector1">
            <a:avLst/>
          </a:prstGeom>
          <a:noFill/>
          <a:ln cap="flat" cmpd="sng" w="28575">
            <a:solidFill>
              <a:srgbClr val="4B8CB9"/>
            </a:solidFill>
            <a:prstDash val="solid"/>
            <a:miter lim="800000"/>
            <a:headEnd len="sm" w="sm" type="none"/>
            <a:tailEnd len="sm" w="sm" type="none"/>
          </a:ln>
        </p:spPr>
      </p:cxnSp>
      <p:cxnSp>
        <p:nvCxnSpPr>
          <p:cNvPr id="307" name="Google Shape;307;p40"/>
          <p:cNvCxnSpPr/>
          <p:nvPr/>
        </p:nvCxnSpPr>
        <p:spPr>
          <a:xfrm>
            <a:off x="0" y="6511925"/>
            <a:ext cx="12192000" cy="0"/>
          </a:xfrm>
          <a:prstGeom prst="straightConnector1">
            <a:avLst/>
          </a:prstGeom>
          <a:noFill/>
          <a:ln cap="flat" cmpd="sng" w="28575">
            <a:solidFill>
              <a:srgbClr val="4B8CB9"/>
            </a:solidFill>
            <a:prstDash val="solid"/>
            <a:miter lim="800000"/>
            <a:headEnd len="sm" w="sm" type="none"/>
            <a:tailEnd len="sm" w="sm" type="none"/>
          </a:ln>
        </p:spPr>
      </p:cxnSp>
      <p:pic>
        <p:nvPicPr>
          <p:cNvPr descr="A picture containing logo&#10;&#10;Description automatically generated" id="308" name="Google Shape;308;p40"/>
          <p:cNvPicPr preferRelativeResize="0"/>
          <p:nvPr/>
        </p:nvPicPr>
        <p:blipFill rotWithShape="1">
          <a:blip r:embed="rId3">
            <a:alphaModFix/>
          </a:blip>
          <a:srcRect b="0" l="0" r="0" t="0"/>
          <a:stretch/>
        </p:blipFill>
        <p:spPr>
          <a:xfrm>
            <a:off x="8429625" y="5416550"/>
            <a:ext cx="4000500" cy="1228725"/>
          </a:xfrm>
          <a:prstGeom prst="rect">
            <a:avLst/>
          </a:prstGeom>
          <a:noFill/>
          <a:ln>
            <a:noFill/>
          </a:ln>
        </p:spPr>
      </p:pic>
      <p:sp>
        <p:nvSpPr>
          <p:cNvPr id="309" name="Google Shape;309;p40"/>
          <p:cNvSpPr txBox="1"/>
          <p:nvPr>
            <p:ph idx="1" type="body"/>
          </p:nvPr>
        </p:nvSpPr>
        <p:spPr>
          <a:xfrm>
            <a:off x="838200" y="506413"/>
            <a:ext cx="10515600" cy="663574"/>
          </a:xfrm>
          <a:prstGeom prst="rect">
            <a:avLst/>
          </a:prstGeom>
          <a:noFill/>
          <a:ln>
            <a:noFill/>
          </a:ln>
        </p:spPr>
        <p:txBody>
          <a:bodyPr anchorCtr="0" anchor="t" bIns="45700" lIns="91425" spcFirstLastPara="1" rIns="91425" wrap="square" tIns="45700">
            <a:noAutofit/>
          </a:bodyPr>
          <a:lstStyle/>
          <a:p>
            <a:pPr indent="-50800" lvl="0" marL="228600" marR="0" rtl="0" algn="ctr">
              <a:lnSpc>
                <a:spcPct val="90000"/>
              </a:lnSpc>
              <a:spcBef>
                <a:spcPts val="0"/>
              </a:spcBef>
              <a:spcAft>
                <a:spcPts val="0"/>
              </a:spcAft>
              <a:buClr>
                <a:schemeClr val="dk1"/>
              </a:buClr>
              <a:buSzPts val="2800"/>
              <a:buFont typeface="Arial"/>
              <a:buNone/>
            </a:pPr>
            <a:r>
              <a:rPr b="1" lang="en-US" sz="3600"/>
              <a:t>TWK 2025 Recommended Budget</a:t>
            </a:r>
            <a:r>
              <a:rPr lang="en-US" sz="3600"/>
              <a:t> </a:t>
            </a:r>
            <a:br>
              <a:rPr lang="en-US" sz="3600"/>
            </a:br>
            <a:endParaRPr sz="3600">
              <a:solidFill>
                <a:schemeClr val="dk1"/>
              </a:solidFill>
              <a:latin typeface="Calibri"/>
              <a:ea typeface="Calibri"/>
              <a:cs typeface="Calibri"/>
              <a:sym typeface="Calibri"/>
            </a:endParaRPr>
          </a:p>
        </p:txBody>
      </p:sp>
      <p:sp>
        <p:nvSpPr>
          <p:cNvPr id="310" name="Google Shape;310;p40"/>
          <p:cNvSpPr txBox="1"/>
          <p:nvPr/>
        </p:nvSpPr>
        <p:spPr>
          <a:xfrm>
            <a:off x="838200" y="1158875"/>
            <a:ext cx="7591425" cy="5008563"/>
          </a:xfrm>
          <a:prstGeom prst="rect">
            <a:avLst/>
          </a:prstGeom>
          <a:noFill/>
          <a:ln>
            <a:noFill/>
          </a:ln>
        </p:spPr>
        <p:txBody>
          <a:bodyPr anchorCtr="0" anchor="t" bIns="45700" lIns="91425" spcFirstLastPara="1" rIns="91425" wrap="square" tIns="45700">
            <a:normAutofit/>
          </a:bodyPr>
          <a:lstStyle/>
          <a:p>
            <a:pPr indent="0" lvl="0" marL="0" marR="0" rtl="0" algn="l">
              <a:lnSpc>
                <a:spcPct val="90000"/>
              </a:lnSpc>
              <a:spcBef>
                <a:spcPts val="1000"/>
              </a:spcBef>
              <a:spcAft>
                <a:spcPts val="0"/>
              </a:spcAft>
              <a:buClr>
                <a:schemeClr val="dk1"/>
              </a:buClr>
              <a:buSzPts val="1800"/>
              <a:buFont typeface="Arial"/>
              <a:buNone/>
            </a:pPr>
            <a:r>
              <a:rPr b="0" i="0" lang="en-US" sz="2800" u="none" cap="none" strike="noStrike">
                <a:solidFill>
                  <a:schemeClr val="dk1"/>
                </a:solidFill>
                <a:latin typeface="Calibri"/>
                <a:ea typeface="Calibri"/>
                <a:cs typeface="Calibri"/>
                <a:sym typeface="Calibri"/>
              </a:rPr>
              <a:t>EQUIP	</a:t>
            </a:r>
            <a:endParaRPr/>
          </a:p>
          <a:p>
            <a:pPr indent="0" lvl="0" marL="0" marR="0" rtl="0" algn="l">
              <a:lnSpc>
                <a:spcPct val="90000"/>
              </a:lnSpc>
              <a:spcBef>
                <a:spcPts val="1000"/>
              </a:spcBef>
              <a:spcAft>
                <a:spcPts val="0"/>
              </a:spcAft>
              <a:buClr>
                <a:schemeClr val="dk1"/>
              </a:buClr>
              <a:buSzPts val="1800"/>
              <a:buFont typeface="Arial"/>
              <a:buNone/>
            </a:pPr>
            <a:r>
              <a:rPr b="0" i="0" lang="en-US" sz="2800" u="none" cap="none" strike="noStrike">
                <a:solidFill>
                  <a:schemeClr val="dk1"/>
                </a:solidFill>
                <a:latin typeface="Calibri"/>
                <a:ea typeface="Calibri"/>
                <a:cs typeface="Calibri"/>
                <a:sym typeface="Calibri"/>
              </a:rPr>
              <a:t>	Equip Staff				266,697</a:t>
            </a:r>
            <a:endParaRPr/>
          </a:p>
          <a:p>
            <a:pPr indent="0" lvl="0" marL="0" marR="0" rtl="0" algn="l">
              <a:lnSpc>
                <a:spcPct val="90000"/>
              </a:lnSpc>
              <a:spcBef>
                <a:spcPts val="1000"/>
              </a:spcBef>
              <a:spcAft>
                <a:spcPts val="0"/>
              </a:spcAft>
              <a:buClr>
                <a:schemeClr val="dk1"/>
              </a:buClr>
              <a:buSzPts val="1800"/>
              <a:buFont typeface="Arial"/>
              <a:buNone/>
            </a:pPr>
            <a:r>
              <a:rPr b="0" i="0" lang="en-US" sz="2800" u="none" cap="none" strike="noStrike">
                <a:solidFill>
                  <a:schemeClr val="dk1"/>
                </a:solidFill>
                <a:latin typeface="Calibri"/>
                <a:ea typeface="Calibri"/>
                <a:cs typeface="Calibri"/>
                <a:sym typeface="Calibri"/>
              </a:rPr>
              <a:t>	Young People’s Ministry              102,564</a:t>
            </a:r>
            <a:endParaRPr/>
          </a:p>
          <a:p>
            <a:pPr indent="0" lvl="0" marL="0" marR="0" rtl="0" algn="l">
              <a:lnSpc>
                <a:spcPct val="90000"/>
              </a:lnSpc>
              <a:spcBef>
                <a:spcPts val="1000"/>
              </a:spcBef>
              <a:spcAft>
                <a:spcPts val="0"/>
              </a:spcAft>
              <a:buClr>
                <a:schemeClr val="dk1"/>
              </a:buClr>
              <a:buSzPts val="1800"/>
              <a:buFont typeface="Arial"/>
              <a:buNone/>
            </a:pPr>
            <a:r>
              <a:rPr b="0" i="0" lang="en-US" sz="2800" u="none" cap="none" strike="noStrike">
                <a:solidFill>
                  <a:schemeClr val="dk1"/>
                </a:solidFill>
                <a:latin typeface="Calibri"/>
                <a:ea typeface="Calibri"/>
                <a:cs typeface="Calibri"/>
                <a:sym typeface="Calibri"/>
              </a:rPr>
              <a:t>	Board of Ordained Ministry          96,000</a:t>
            </a:r>
            <a:endParaRPr/>
          </a:p>
          <a:p>
            <a:pPr indent="0" lvl="0" marL="0" marR="0" rtl="0" algn="l">
              <a:lnSpc>
                <a:spcPct val="90000"/>
              </a:lnSpc>
              <a:spcBef>
                <a:spcPts val="1000"/>
              </a:spcBef>
              <a:spcAft>
                <a:spcPts val="0"/>
              </a:spcAft>
              <a:buClr>
                <a:schemeClr val="dk1"/>
              </a:buClr>
              <a:buSzPts val="1800"/>
              <a:buFont typeface="Arial"/>
              <a:buNone/>
            </a:pPr>
            <a:r>
              <a:rPr b="0" i="0" lang="en-US" sz="2800" u="none" cap="none" strike="noStrike">
                <a:solidFill>
                  <a:schemeClr val="dk1"/>
                </a:solidFill>
                <a:latin typeface="Calibri"/>
                <a:ea typeface="Calibri"/>
                <a:cs typeface="Calibri"/>
                <a:sym typeface="Calibri"/>
              </a:rPr>
              <a:t>	Safe Spaces                                        7,000</a:t>
            </a:r>
            <a:endParaRPr/>
          </a:p>
          <a:p>
            <a:pPr indent="0" lvl="0" marL="0" marR="0" rtl="0" algn="l">
              <a:lnSpc>
                <a:spcPct val="90000"/>
              </a:lnSpc>
              <a:spcBef>
                <a:spcPts val="1000"/>
              </a:spcBef>
              <a:spcAft>
                <a:spcPts val="0"/>
              </a:spcAft>
              <a:buClr>
                <a:schemeClr val="dk1"/>
              </a:buClr>
              <a:buSzPts val="1800"/>
              <a:buFont typeface="Arial"/>
              <a:buNone/>
            </a:pPr>
            <a:r>
              <a:rPr b="0" i="0" lang="en-US" sz="2800" u="none" cap="none" strike="noStrike">
                <a:solidFill>
                  <a:schemeClr val="dk1"/>
                </a:solidFill>
                <a:latin typeface="Calibri"/>
                <a:ea typeface="Calibri"/>
                <a:cs typeface="Calibri"/>
                <a:sym typeface="Calibri"/>
              </a:rPr>
              <a:t>	Board of Laity                                    5,000</a:t>
            </a:r>
            <a:endParaRPr/>
          </a:p>
          <a:p>
            <a:pPr indent="0" lvl="0" marL="0" marR="0" rtl="0" algn="l">
              <a:lnSpc>
                <a:spcPct val="90000"/>
              </a:lnSpc>
              <a:spcBef>
                <a:spcPts val="1000"/>
              </a:spcBef>
              <a:spcAft>
                <a:spcPts val="0"/>
              </a:spcAft>
              <a:buClr>
                <a:schemeClr val="dk1"/>
              </a:buClr>
              <a:buSzPts val="1800"/>
              <a:buFont typeface="Arial"/>
              <a:buNone/>
            </a:pPr>
            <a:r>
              <a:rPr b="0" i="0" lang="en-US" sz="2800" u="none" cap="none" strike="noStrike">
                <a:solidFill>
                  <a:schemeClr val="dk1"/>
                </a:solidFill>
                <a:latin typeface="Calibri"/>
                <a:ea typeface="Calibri"/>
                <a:cs typeface="Calibri"/>
                <a:sym typeface="Calibri"/>
              </a:rPr>
              <a:t>	Higher Ed/Campus Ministry        801,388   </a:t>
            </a:r>
            <a:endParaRPr/>
          </a:p>
          <a:p>
            <a:pPr indent="0" lvl="0" marL="0" marR="0" rtl="0" algn="l">
              <a:lnSpc>
                <a:spcPct val="90000"/>
              </a:lnSpc>
              <a:spcBef>
                <a:spcPts val="1000"/>
              </a:spcBef>
              <a:spcAft>
                <a:spcPts val="0"/>
              </a:spcAft>
              <a:buClr>
                <a:schemeClr val="dk1"/>
              </a:buClr>
              <a:buSzPts val="1800"/>
              <a:buFont typeface="Arial"/>
              <a:buNone/>
            </a:pPr>
            <a:r>
              <a:rPr b="0" i="0" lang="en-US" sz="2800" u="none" cap="none" strike="noStrike">
                <a:solidFill>
                  <a:schemeClr val="dk1"/>
                </a:solidFill>
                <a:latin typeface="Calibri"/>
                <a:ea typeface="Calibri"/>
                <a:cs typeface="Calibri"/>
                <a:sym typeface="Calibri"/>
              </a:rPr>
              <a:t>	Camping                                         444,700</a:t>
            </a:r>
            <a:endParaRPr/>
          </a:p>
          <a:p>
            <a:pPr indent="0" lvl="0" marL="0" marR="0" rtl="0" algn="l">
              <a:lnSpc>
                <a:spcPct val="90000"/>
              </a:lnSpc>
              <a:spcBef>
                <a:spcPts val="1000"/>
              </a:spcBef>
              <a:spcAft>
                <a:spcPts val="0"/>
              </a:spcAft>
              <a:buClr>
                <a:schemeClr val="dk1"/>
              </a:buClr>
              <a:buSzPts val="1800"/>
              <a:buFont typeface="Arial"/>
              <a:buNone/>
            </a:pPr>
            <a:r>
              <a:rPr b="0" i="0" lang="en-US" sz="2800" u="none" cap="none" strike="noStrike">
                <a:solidFill>
                  <a:schemeClr val="dk1"/>
                </a:solidFill>
                <a:latin typeface="Calibri"/>
                <a:ea typeface="Calibri"/>
                <a:cs typeface="Calibri"/>
                <a:sym typeface="Calibri"/>
              </a:rPr>
              <a:t>TOTAL                                                     </a:t>
            </a:r>
            <a:r>
              <a:rPr b="1" i="0" lang="en-US" sz="2800" u="none" cap="none" strike="noStrike">
                <a:solidFill>
                  <a:schemeClr val="dk1"/>
                </a:solidFill>
                <a:latin typeface="Calibri"/>
                <a:ea typeface="Calibri"/>
                <a:cs typeface="Calibri"/>
                <a:sym typeface="Calibri"/>
              </a:rPr>
              <a:t>1,723,349</a:t>
            </a:r>
            <a:endParaRPr/>
          </a:p>
          <a:p>
            <a:pPr indent="0" lvl="0" marL="0" marR="0" rtl="0" algn="l">
              <a:lnSpc>
                <a:spcPct val="90000"/>
              </a:lnSpc>
              <a:spcBef>
                <a:spcPts val="1000"/>
              </a:spcBef>
              <a:spcAft>
                <a:spcPts val="0"/>
              </a:spcAft>
              <a:buClr>
                <a:schemeClr val="dk1"/>
              </a:buClr>
              <a:buSzPts val="1800"/>
              <a:buFont typeface="Arial"/>
              <a:buNone/>
            </a:pPr>
            <a:r>
              <a:t/>
            </a:r>
            <a:endParaRPr b="0" i="0" sz="2800" u="none" cap="none" strike="noStrike">
              <a:solidFill>
                <a:schemeClr val="dk1"/>
              </a:solidFill>
              <a:latin typeface="Calibri"/>
              <a:ea typeface="Calibri"/>
              <a:cs typeface="Calibri"/>
              <a:sym typeface="Calibri"/>
            </a:endParaRPr>
          </a:p>
          <a:p>
            <a:pPr indent="0" lvl="0" marL="0" marR="0" rtl="0" algn="l">
              <a:lnSpc>
                <a:spcPct val="90000"/>
              </a:lnSpc>
              <a:spcBef>
                <a:spcPts val="1000"/>
              </a:spcBef>
              <a:spcAft>
                <a:spcPts val="0"/>
              </a:spcAft>
              <a:buClr>
                <a:schemeClr val="dk1"/>
              </a:buClr>
              <a:buSzPts val="1800"/>
              <a:buFont typeface="Arial"/>
              <a:buNone/>
            </a:pPr>
            <a:r>
              <a:t/>
            </a:r>
            <a:endParaRPr b="0" i="0" sz="2800" u="none" cap="none" strike="noStrike">
              <a:solidFill>
                <a:schemeClr val="dk1"/>
              </a:solidFill>
              <a:latin typeface="Calibri"/>
              <a:ea typeface="Calibri"/>
              <a:cs typeface="Calibri"/>
              <a:sym typeface="Calibri"/>
            </a:endParaRPr>
          </a:p>
          <a:p>
            <a:pPr indent="0" lvl="0" marL="0" marR="0" rtl="0" algn="l">
              <a:lnSpc>
                <a:spcPct val="90000"/>
              </a:lnSpc>
              <a:spcBef>
                <a:spcPts val="1000"/>
              </a:spcBef>
              <a:spcAft>
                <a:spcPts val="0"/>
              </a:spcAft>
              <a:buClr>
                <a:schemeClr val="dk1"/>
              </a:buClr>
              <a:buSzPts val="1800"/>
              <a:buFont typeface="Arial"/>
              <a:buNone/>
            </a:pPr>
            <a:r>
              <a:t/>
            </a:r>
            <a:endParaRPr b="0" i="0" sz="2800" u="none" cap="none" strike="noStrike">
              <a:solidFill>
                <a:schemeClr val="dk1"/>
              </a:solidFill>
              <a:latin typeface="Calibri"/>
              <a:ea typeface="Calibri"/>
              <a:cs typeface="Calibri"/>
              <a:sym typeface="Calibri"/>
            </a:endParaRPr>
          </a:p>
          <a:p>
            <a:pPr indent="0" lvl="0" marL="0" marR="0" rtl="0" algn="l">
              <a:lnSpc>
                <a:spcPct val="90000"/>
              </a:lnSpc>
              <a:spcBef>
                <a:spcPts val="1000"/>
              </a:spcBef>
              <a:spcAft>
                <a:spcPts val="0"/>
              </a:spcAft>
              <a:buClr>
                <a:schemeClr val="dk1"/>
              </a:buClr>
              <a:buSzPts val="1800"/>
              <a:buFont typeface="Arial"/>
              <a:buNone/>
            </a:pPr>
            <a:r>
              <a:t/>
            </a:r>
            <a:endParaRPr b="0" i="0" sz="2800" u="none" cap="none" strike="noStrike">
              <a:solidFill>
                <a:schemeClr val="dk1"/>
              </a:solidFill>
              <a:latin typeface="Calibri"/>
              <a:ea typeface="Calibri"/>
              <a:cs typeface="Calibri"/>
              <a:sym typeface="Calibri"/>
            </a:endParaRPr>
          </a:p>
          <a:p>
            <a:pPr indent="0" lvl="0" marL="0" marR="0" rtl="0" algn="l">
              <a:lnSpc>
                <a:spcPct val="90000"/>
              </a:lnSpc>
              <a:spcBef>
                <a:spcPts val="1000"/>
              </a:spcBef>
              <a:spcAft>
                <a:spcPts val="0"/>
              </a:spcAft>
              <a:buClr>
                <a:schemeClr val="dk1"/>
              </a:buClr>
              <a:buSzPts val="1800"/>
              <a:buFont typeface="Arial"/>
              <a:buNone/>
            </a:pPr>
            <a:r>
              <a:t/>
            </a:r>
            <a:endParaRPr b="0" i="0" sz="2800" u="none" cap="none" strike="noStrike">
              <a:solidFill>
                <a:schemeClr val="dk1"/>
              </a:solidFill>
              <a:latin typeface="Calibri"/>
              <a:ea typeface="Calibri"/>
              <a:cs typeface="Calibri"/>
              <a:sym typeface="Calibri"/>
            </a:endParaRPr>
          </a:p>
          <a:p>
            <a:pPr indent="0" lvl="0" marL="0" marR="0" rtl="0" algn="l">
              <a:lnSpc>
                <a:spcPct val="90000"/>
              </a:lnSpc>
              <a:spcBef>
                <a:spcPts val="1000"/>
              </a:spcBef>
              <a:spcAft>
                <a:spcPts val="0"/>
              </a:spcAft>
              <a:buClr>
                <a:schemeClr val="dk1"/>
              </a:buClr>
              <a:buSzPts val="1800"/>
              <a:buFont typeface="Arial"/>
              <a:buNone/>
            </a:pPr>
            <a:r>
              <a:t/>
            </a:r>
            <a:endParaRPr b="0" i="0" sz="2800" u="none" cap="none" strike="noStrike">
              <a:solidFill>
                <a:schemeClr val="dk1"/>
              </a:solidFill>
              <a:latin typeface="Calibri"/>
              <a:ea typeface="Calibri"/>
              <a:cs typeface="Calibri"/>
              <a:sym typeface="Calibri"/>
            </a:endParaRPr>
          </a:p>
        </p:txBody>
      </p:sp>
      <p:sp>
        <p:nvSpPr>
          <p:cNvPr id="311" name="Google Shape;311;p40"/>
          <p:cNvSpPr txBox="1"/>
          <p:nvPr/>
        </p:nvSpPr>
        <p:spPr>
          <a:xfrm>
            <a:off x="10373360" y="1373188"/>
            <a:ext cx="558800" cy="4519612"/>
          </a:xfrm>
          <a:prstGeom prst="rect">
            <a:avLst/>
          </a:prstGeom>
          <a:noFill/>
          <a:ln>
            <a:noFill/>
          </a:ln>
        </p:spPr>
        <p:txBody>
          <a:bodyPr anchorCtr="0" anchor="t" bIns="45700" lIns="91425" spcFirstLastPara="1" rIns="91425" wrap="square" tIns="45700">
            <a:normAutofit/>
          </a:bodyPr>
          <a:lstStyle/>
          <a:p>
            <a:pPr indent="0" lvl="0" marL="0" marR="0" rtl="0" algn="l">
              <a:lnSpc>
                <a:spcPct val="100000"/>
              </a:lnSpc>
              <a:spcBef>
                <a:spcPts val="0"/>
              </a:spcBef>
              <a:spcAft>
                <a:spcPts val="0"/>
              </a:spcAft>
              <a:buNone/>
            </a:pPr>
            <a:r>
              <a:t/>
            </a:r>
            <a:endParaRPr b="0" i="0" sz="3200" u="none" cap="none" strike="noStrike">
              <a:solidFill>
                <a:srgbClr val="000000"/>
              </a:solidFill>
              <a:latin typeface="Arial"/>
              <a:ea typeface="Arial"/>
              <a:cs typeface="Arial"/>
              <a:sym typeface="Arial"/>
            </a:endParaRPr>
          </a:p>
          <a:p>
            <a:pPr indent="0" lvl="0" marL="0" marR="0" rtl="0" algn="r">
              <a:lnSpc>
                <a:spcPct val="100000"/>
              </a:lnSpc>
              <a:spcBef>
                <a:spcPts val="0"/>
              </a:spcBef>
              <a:spcAft>
                <a:spcPts val="0"/>
              </a:spcAft>
              <a:buClr>
                <a:srgbClr val="000000"/>
              </a:buClr>
              <a:buSzPts val="2800"/>
              <a:buFont typeface="Arial"/>
              <a:buNone/>
            </a:pPr>
            <a:r>
              <a:rPr b="0" i="0" lang="en-US" sz="2800" u="none" cap="none" strike="noStrike">
                <a:solidFill>
                  <a:srgbClr val="000000"/>
                </a:solidFill>
                <a:latin typeface="Arial"/>
                <a:ea typeface="Arial"/>
                <a:cs typeface="Arial"/>
                <a:sym typeface="Arial"/>
              </a:rPr>
              <a:t>       </a:t>
            </a:r>
            <a:endParaRPr b="0" i="0" sz="2800" u="none" cap="none" strike="noStrike">
              <a:solidFill>
                <a:srgbClr val="000000"/>
              </a:solidFill>
              <a:latin typeface="Calibri"/>
              <a:ea typeface="Calibri"/>
              <a:cs typeface="Calibri"/>
              <a:sym typeface="Calibri"/>
            </a:endParaRPr>
          </a:p>
        </p:txBody>
      </p:sp>
    </p:spTree>
  </p:cSld>
  <p:clrMapOvr>
    <a:masterClrMapping/>
  </p:clrMapOvr>
</p:sld>
</file>

<file path=ppt/slides/slide2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15" name="Shape 315"/>
        <p:cNvGrpSpPr/>
        <p:nvPr/>
      </p:nvGrpSpPr>
      <p:grpSpPr>
        <a:xfrm>
          <a:off x="0" y="0"/>
          <a:ext cx="0" cy="0"/>
          <a:chOff x="0" y="0"/>
          <a:chExt cx="0" cy="0"/>
        </a:xfrm>
      </p:grpSpPr>
      <p:cxnSp>
        <p:nvCxnSpPr>
          <p:cNvPr id="316" name="Google Shape;316;p41"/>
          <p:cNvCxnSpPr/>
          <p:nvPr/>
        </p:nvCxnSpPr>
        <p:spPr>
          <a:xfrm>
            <a:off x="0" y="292100"/>
            <a:ext cx="12192000" cy="11112"/>
          </a:xfrm>
          <a:prstGeom prst="straightConnector1">
            <a:avLst/>
          </a:prstGeom>
          <a:noFill/>
          <a:ln cap="flat" cmpd="sng" w="28575">
            <a:solidFill>
              <a:srgbClr val="4B8CB9"/>
            </a:solidFill>
            <a:prstDash val="solid"/>
            <a:miter lim="800000"/>
            <a:headEnd len="sm" w="sm" type="none"/>
            <a:tailEnd len="sm" w="sm" type="none"/>
          </a:ln>
        </p:spPr>
      </p:cxnSp>
      <p:cxnSp>
        <p:nvCxnSpPr>
          <p:cNvPr id="317" name="Google Shape;317;p41"/>
          <p:cNvCxnSpPr/>
          <p:nvPr/>
        </p:nvCxnSpPr>
        <p:spPr>
          <a:xfrm>
            <a:off x="0" y="6511925"/>
            <a:ext cx="12192000" cy="0"/>
          </a:xfrm>
          <a:prstGeom prst="straightConnector1">
            <a:avLst/>
          </a:prstGeom>
          <a:noFill/>
          <a:ln cap="flat" cmpd="sng" w="28575">
            <a:solidFill>
              <a:srgbClr val="4B8CB9"/>
            </a:solidFill>
            <a:prstDash val="solid"/>
            <a:miter lim="800000"/>
            <a:headEnd len="sm" w="sm" type="none"/>
            <a:tailEnd len="sm" w="sm" type="none"/>
          </a:ln>
        </p:spPr>
      </p:cxnSp>
      <p:pic>
        <p:nvPicPr>
          <p:cNvPr descr="A picture containing logo&#10;&#10;Description automatically generated" id="318" name="Google Shape;318;p41"/>
          <p:cNvPicPr preferRelativeResize="0"/>
          <p:nvPr/>
        </p:nvPicPr>
        <p:blipFill rotWithShape="1">
          <a:blip r:embed="rId3">
            <a:alphaModFix/>
          </a:blip>
          <a:srcRect b="0" l="0" r="0" t="0"/>
          <a:stretch/>
        </p:blipFill>
        <p:spPr>
          <a:xfrm>
            <a:off x="8429625" y="5416550"/>
            <a:ext cx="4000500" cy="1228725"/>
          </a:xfrm>
          <a:prstGeom prst="rect">
            <a:avLst/>
          </a:prstGeom>
          <a:noFill/>
          <a:ln>
            <a:noFill/>
          </a:ln>
        </p:spPr>
      </p:pic>
      <p:sp>
        <p:nvSpPr>
          <p:cNvPr id="319" name="Google Shape;319;p41"/>
          <p:cNvSpPr txBox="1"/>
          <p:nvPr>
            <p:ph idx="1" type="body"/>
          </p:nvPr>
        </p:nvSpPr>
        <p:spPr>
          <a:xfrm>
            <a:off x="838200" y="427828"/>
            <a:ext cx="10515600" cy="820741"/>
          </a:xfrm>
          <a:prstGeom prst="rect">
            <a:avLst/>
          </a:prstGeom>
          <a:noFill/>
          <a:ln>
            <a:noFill/>
          </a:ln>
        </p:spPr>
        <p:txBody>
          <a:bodyPr anchorCtr="0" anchor="t" bIns="45700" lIns="91425" spcFirstLastPara="1" rIns="91425" wrap="square" tIns="45700">
            <a:noAutofit/>
          </a:bodyPr>
          <a:lstStyle/>
          <a:p>
            <a:pPr indent="-50800" lvl="0" marL="228600" marR="0" rtl="0" algn="ctr">
              <a:lnSpc>
                <a:spcPct val="90000"/>
              </a:lnSpc>
              <a:spcBef>
                <a:spcPts val="0"/>
              </a:spcBef>
              <a:spcAft>
                <a:spcPts val="0"/>
              </a:spcAft>
              <a:buClr>
                <a:schemeClr val="dk1"/>
              </a:buClr>
              <a:buSzPts val="2800"/>
              <a:buFont typeface="Arial"/>
              <a:buNone/>
            </a:pPr>
            <a:r>
              <a:rPr b="1" lang="en-US" sz="3600"/>
              <a:t>TWK 2025 Recommended Budget</a:t>
            </a:r>
            <a:r>
              <a:rPr lang="en-US" sz="3600"/>
              <a:t> </a:t>
            </a:r>
            <a:br>
              <a:rPr lang="en-US" sz="3600"/>
            </a:br>
            <a:endParaRPr sz="3600">
              <a:solidFill>
                <a:schemeClr val="dk1"/>
              </a:solidFill>
              <a:latin typeface="Calibri"/>
              <a:ea typeface="Calibri"/>
              <a:cs typeface="Calibri"/>
              <a:sym typeface="Calibri"/>
            </a:endParaRPr>
          </a:p>
        </p:txBody>
      </p:sp>
      <p:sp>
        <p:nvSpPr>
          <p:cNvPr id="320" name="Google Shape;320;p41"/>
          <p:cNvSpPr txBox="1"/>
          <p:nvPr/>
        </p:nvSpPr>
        <p:spPr>
          <a:xfrm>
            <a:off x="9530080" y="1461633"/>
            <a:ext cx="1290320" cy="5008563"/>
          </a:xfrm>
          <a:prstGeom prst="rect">
            <a:avLst/>
          </a:prstGeom>
          <a:noFill/>
          <a:ln>
            <a:noFill/>
          </a:ln>
        </p:spPr>
        <p:txBody>
          <a:bodyPr anchorCtr="0" anchor="t" bIns="45700" lIns="91425" spcFirstLastPara="1" rIns="91425" wrap="square" tIns="45700">
            <a:norm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a:p>
            <a:pPr indent="0" lvl="0" marL="0" marR="0" rtl="0" algn="r">
              <a:lnSpc>
                <a:spcPct val="100000"/>
              </a:lnSpc>
              <a:spcBef>
                <a:spcPts val="0"/>
              </a:spcBef>
              <a:spcAft>
                <a:spcPts val="0"/>
              </a:spcAft>
              <a:buClr>
                <a:srgbClr val="000000"/>
              </a:buClr>
              <a:buSzPts val="3000"/>
              <a:buFont typeface="Arial"/>
              <a:buNone/>
            </a:pPr>
            <a:r>
              <a:rPr b="0" i="0" lang="en-US" sz="3000" u="none" cap="none" strike="noStrike">
                <a:solidFill>
                  <a:srgbClr val="000000"/>
                </a:solidFill>
                <a:latin typeface="Calibri"/>
                <a:ea typeface="Calibri"/>
                <a:cs typeface="Calibri"/>
                <a:sym typeface="Calibri"/>
              </a:rPr>
              <a:t>       </a:t>
            </a:r>
            <a:endParaRPr/>
          </a:p>
        </p:txBody>
      </p:sp>
      <p:sp>
        <p:nvSpPr>
          <p:cNvPr id="321" name="Google Shape;321;p41"/>
          <p:cNvSpPr txBox="1"/>
          <p:nvPr/>
        </p:nvSpPr>
        <p:spPr>
          <a:xfrm>
            <a:off x="838200" y="1137925"/>
            <a:ext cx="7591425" cy="5292248"/>
          </a:xfrm>
          <a:prstGeom prst="rect">
            <a:avLst/>
          </a:prstGeom>
          <a:noFill/>
          <a:ln>
            <a:noFill/>
          </a:ln>
        </p:spPr>
        <p:txBody>
          <a:bodyPr anchorCtr="0" anchor="t" bIns="45700" lIns="91425" spcFirstLastPara="1" rIns="91425" wrap="square" tIns="45700">
            <a:normAutofit lnSpcReduction="10000"/>
          </a:bodyPr>
          <a:lstStyle/>
          <a:p>
            <a:pPr indent="0" lvl="0" marL="0" marR="0" rtl="0" algn="l">
              <a:lnSpc>
                <a:spcPct val="90000"/>
              </a:lnSpc>
              <a:spcBef>
                <a:spcPts val="1000"/>
              </a:spcBef>
              <a:spcAft>
                <a:spcPts val="0"/>
              </a:spcAft>
              <a:buClr>
                <a:schemeClr val="dk1"/>
              </a:buClr>
              <a:buSzPts val="1800"/>
              <a:buFont typeface="Arial"/>
              <a:buNone/>
            </a:pPr>
            <a:r>
              <a:rPr b="0" i="0" lang="en-US" sz="2800" u="none" cap="none" strike="noStrike">
                <a:solidFill>
                  <a:schemeClr val="dk1"/>
                </a:solidFill>
                <a:latin typeface="Calibri"/>
                <a:ea typeface="Calibri"/>
                <a:cs typeface="Calibri"/>
                <a:sym typeface="Calibri"/>
              </a:rPr>
              <a:t>CONNECT:</a:t>
            </a:r>
            <a:endParaRPr/>
          </a:p>
          <a:p>
            <a:pPr indent="0" lvl="0" marL="0" marR="0" rtl="0" algn="l">
              <a:lnSpc>
                <a:spcPct val="90000"/>
              </a:lnSpc>
              <a:spcBef>
                <a:spcPts val="1000"/>
              </a:spcBef>
              <a:spcAft>
                <a:spcPts val="0"/>
              </a:spcAft>
              <a:buClr>
                <a:schemeClr val="dk1"/>
              </a:buClr>
              <a:buSzPts val="1800"/>
              <a:buFont typeface="Arial"/>
              <a:buNone/>
            </a:pPr>
            <a:r>
              <a:rPr b="0" i="0" lang="en-US" sz="2800" u="none" cap="none" strike="noStrike">
                <a:solidFill>
                  <a:schemeClr val="dk1"/>
                </a:solidFill>
                <a:latin typeface="Calibri"/>
                <a:ea typeface="Calibri"/>
                <a:cs typeface="Calibri"/>
                <a:sym typeface="Calibri"/>
              </a:rPr>
              <a:t>	Ethnic Local Church Concerns	15,900</a:t>
            </a:r>
            <a:endParaRPr/>
          </a:p>
          <a:p>
            <a:pPr indent="0" lvl="0" marL="0" marR="0" rtl="0" algn="l">
              <a:lnSpc>
                <a:spcPct val="90000"/>
              </a:lnSpc>
              <a:spcBef>
                <a:spcPts val="1000"/>
              </a:spcBef>
              <a:spcAft>
                <a:spcPts val="0"/>
              </a:spcAft>
              <a:buClr>
                <a:schemeClr val="dk1"/>
              </a:buClr>
              <a:buSzPts val="1800"/>
              <a:buFont typeface="Arial"/>
              <a:buNone/>
            </a:pPr>
            <a:r>
              <a:rPr b="0" i="0" lang="en-US" sz="2800" u="none" cap="none" strike="noStrike">
                <a:solidFill>
                  <a:schemeClr val="dk1"/>
                </a:solidFill>
                <a:latin typeface="Calibri"/>
                <a:ea typeface="Calibri"/>
                <a:cs typeface="Calibri"/>
                <a:sym typeface="Calibri"/>
              </a:rPr>
              <a:t>	Church &amp; Society			  5,000</a:t>
            </a:r>
            <a:endParaRPr/>
          </a:p>
          <a:p>
            <a:pPr indent="0" lvl="0" marL="0" marR="0" rtl="0" algn="l">
              <a:lnSpc>
                <a:spcPct val="90000"/>
              </a:lnSpc>
              <a:spcBef>
                <a:spcPts val="1000"/>
              </a:spcBef>
              <a:spcAft>
                <a:spcPts val="0"/>
              </a:spcAft>
              <a:buClr>
                <a:schemeClr val="dk1"/>
              </a:buClr>
              <a:buSzPts val="1800"/>
              <a:buFont typeface="Arial"/>
              <a:buNone/>
            </a:pPr>
            <a:r>
              <a:rPr b="0" i="0" lang="en-US" sz="2800" u="none" cap="none" strike="noStrike">
                <a:solidFill>
                  <a:schemeClr val="dk1"/>
                </a:solidFill>
                <a:latin typeface="Calibri"/>
                <a:ea typeface="Calibri"/>
                <a:cs typeface="Calibri"/>
                <a:sym typeface="Calibri"/>
              </a:rPr>
              <a:t>	Health &amp; Wellness			  2,500</a:t>
            </a:r>
            <a:endParaRPr/>
          </a:p>
          <a:p>
            <a:pPr indent="0" lvl="0" marL="0" marR="0" rtl="0" algn="l">
              <a:lnSpc>
                <a:spcPct val="90000"/>
              </a:lnSpc>
              <a:spcBef>
                <a:spcPts val="1000"/>
              </a:spcBef>
              <a:spcAft>
                <a:spcPts val="0"/>
              </a:spcAft>
              <a:buClr>
                <a:schemeClr val="dk1"/>
              </a:buClr>
              <a:buSzPts val="1800"/>
              <a:buFont typeface="Arial"/>
              <a:buNone/>
            </a:pPr>
            <a:r>
              <a:rPr b="0" i="0" lang="en-US" sz="2800" u="none" cap="none" strike="noStrike">
                <a:solidFill>
                  <a:schemeClr val="dk1"/>
                </a:solidFill>
                <a:latin typeface="Calibri"/>
                <a:ea typeface="Calibri"/>
                <a:cs typeface="Calibri"/>
                <a:sym typeface="Calibri"/>
              </a:rPr>
              <a:t>	Council on Religion &amp; Race	  2,500</a:t>
            </a:r>
            <a:endParaRPr/>
          </a:p>
          <a:p>
            <a:pPr indent="0" lvl="0" marL="0" marR="0" rtl="0" algn="l">
              <a:lnSpc>
                <a:spcPct val="90000"/>
              </a:lnSpc>
              <a:spcBef>
                <a:spcPts val="1000"/>
              </a:spcBef>
              <a:spcAft>
                <a:spcPts val="0"/>
              </a:spcAft>
              <a:buClr>
                <a:schemeClr val="dk1"/>
              </a:buClr>
              <a:buSzPts val="1800"/>
              <a:buFont typeface="Arial"/>
              <a:buNone/>
            </a:pPr>
            <a:r>
              <a:rPr b="0" i="0" lang="en-US" sz="2800" u="none" cap="none" strike="noStrike">
                <a:solidFill>
                  <a:schemeClr val="dk1"/>
                </a:solidFill>
                <a:latin typeface="Calibri"/>
                <a:ea typeface="Calibri"/>
                <a:cs typeface="Calibri"/>
                <a:sym typeface="Calibri"/>
              </a:rPr>
              <a:t>	Role &amp; Status of Women		     500</a:t>
            </a:r>
            <a:endParaRPr/>
          </a:p>
          <a:p>
            <a:pPr indent="0" lvl="0" marL="0" marR="0" rtl="0" algn="l">
              <a:lnSpc>
                <a:spcPct val="90000"/>
              </a:lnSpc>
              <a:spcBef>
                <a:spcPts val="1000"/>
              </a:spcBef>
              <a:spcAft>
                <a:spcPts val="0"/>
              </a:spcAft>
              <a:buClr>
                <a:schemeClr val="dk1"/>
              </a:buClr>
              <a:buSzPts val="1800"/>
              <a:buFont typeface="Arial"/>
              <a:buNone/>
            </a:pPr>
            <a:r>
              <a:rPr b="0" i="0" lang="en-US" sz="2800" u="none" cap="none" strike="noStrike">
                <a:solidFill>
                  <a:schemeClr val="dk1"/>
                </a:solidFill>
                <a:latin typeface="Calibri"/>
                <a:ea typeface="Calibri"/>
                <a:cs typeface="Calibri"/>
                <a:sym typeface="Calibri"/>
              </a:rPr>
              <a:t>	Anti-Racism Coalition		13,450</a:t>
            </a:r>
            <a:endParaRPr/>
          </a:p>
          <a:p>
            <a:pPr indent="0" lvl="0" marL="0" marR="0" rtl="0" algn="l">
              <a:lnSpc>
                <a:spcPct val="90000"/>
              </a:lnSpc>
              <a:spcBef>
                <a:spcPts val="1000"/>
              </a:spcBef>
              <a:spcAft>
                <a:spcPts val="0"/>
              </a:spcAft>
              <a:buClr>
                <a:schemeClr val="dk1"/>
              </a:buClr>
              <a:buSzPts val="1800"/>
              <a:buFont typeface="Arial"/>
              <a:buNone/>
            </a:pPr>
            <a:r>
              <a:rPr b="0" i="0" lang="en-US" sz="2800" u="none" cap="none" strike="noStrike">
                <a:solidFill>
                  <a:schemeClr val="dk1"/>
                </a:solidFill>
                <a:latin typeface="Calibri"/>
                <a:ea typeface="Calibri"/>
                <a:cs typeface="Calibri"/>
                <a:sym typeface="Calibri"/>
              </a:rPr>
              <a:t>	Creation Care			  1,000</a:t>
            </a:r>
            <a:endParaRPr/>
          </a:p>
          <a:p>
            <a:pPr indent="0" lvl="0" marL="0" marR="0" rtl="0" algn="l">
              <a:lnSpc>
                <a:spcPct val="90000"/>
              </a:lnSpc>
              <a:spcBef>
                <a:spcPts val="1000"/>
              </a:spcBef>
              <a:spcAft>
                <a:spcPts val="0"/>
              </a:spcAft>
              <a:buClr>
                <a:schemeClr val="dk1"/>
              </a:buClr>
              <a:buSzPts val="1800"/>
              <a:buFont typeface="Arial"/>
              <a:buNone/>
            </a:pPr>
            <a:r>
              <a:rPr b="0" i="0" lang="en-US" sz="2800" u="none" cap="none" strike="noStrike">
                <a:solidFill>
                  <a:schemeClr val="dk1"/>
                </a:solidFill>
                <a:latin typeface="Calibri"/>
                <a:ea typeface="Calibri"/>
                <a:cs typeface="Calibri"/>
                <a:sym typeface="Calibri"/>
              </a:rPr>
              <a:t>	Covenant Entities		         344,217</a:t>
            </a:r>
            <a:endParaRPr/>
          </a:p>
          <a:p>
            <a:pPr indent="0" lvl="0" marL="0" marR="0" rtl="0" algn="l">
              <a:lnSpc>
                <a:spcPct val="90000"/>
              </a:lnSpc>
              <a:spcBef>
                <a:spcPts val="1000"/>
              </a:spcBef>
              <a:spcAft>
                <a:spcPts val="0"/>
              </a:spcAft>
              <a:buClr>
                <a:schemeClr val="dk1"/>
              </a:buClr>
              <a:buSzPts val="1800"/>
              <a:buFont typeface="Arial"/>
              <a:buNone/>
            </a:pPr>
            <a:r>
              <a:rPr b="0" i="0" lang="en-US" sz="2800" u="none" cap="none" strike="noStrike">
                <a:solidFill>
                  <a:schemeClr val="dk1"/>
                </a:solidFill>
                <a:latin typeface="Calibri"/>
                <a:ea typeface="Calibri"/>
                <a:cs typeface="Calibri"/>
                <a:sym typeface="Calibri"/>
              </a:rPr>
              <a:t>	Connect Team Innovation   	  9,000</a:t>
            </a:r>
            <a:endParaRPr/>
          </a:p>
          <a:p>
            <a:pPr indent="0" lvl="0" marL="0" marR="0" rtl="0" algn="l">
              <a:lnSpc>
                <a:spcPct val="90000"/>
              </a:lnSpc>
              <a:spcBef>
                <a:spcPts val="1000"/>
              </a:spcBef>
              <a:spcAft>
                <a:spcPts val="0"/>
              </a:spcAft>
              <a:buClr>
                <a:schemeClr val="dk1"/>
              </a:buClr>
              <a:buSzPts val="1800"/>
              <a:buFont typeface="Arial"/>
              <a:buNone/>
            </a:pPr>
            <a:r>
              <a:rPr b="0" i="0" lang="en-US" sz="2800" u="none" cap="none" strike="noStrike">
                <a:solidFill>
                  <a:schemeClr val="dk1"/>
                </a:solidFill>
                <a:latin typeface="Calibri"/>
                <a:ea typeface="Calibri"/>
                <a:cs typeface="Calibri"/>
                <a:sym typeface="Calibri"/>
              </a:rPr>
              <a:t>TOTAL CONNECT:			         </a:t>
            </a:r>
            <a:r>
              <a:rPr b="1" i="0" lang="en-US" sz="2800" u="none" cap="none" strike="noStrike">
                <a:solidFill>
                  <a:schemeClr val="dk1"/>
                </a:solidFill>
                <a:latin typeface="Calibri"/>
                <a:ea typeface="Calibri"/>
                <a:cs typeface="Calibri"/>
                <a:sym typeface="Calibri"/>
              </a:rPr>
              <a:t>394,067</a:t>
            </a:r>
            <a:endParaRPr/>
          </a:p>
          <a:p>
            <a:pPr indent="0" lvl="0" marL="0" marR="0" rtl="0" algn="l">
              <a:lnSpc>
                <a:spcPct val="90000"/>
              </a:lnSpc>
              <a:spcBef>
                <a:spcPts val="1000"/>
              </a:spcBef>
              <a:spcAft>
                <a:spcPts val="0"/>
              </a:spcAft>
              <a:buClr>
                <a:schemeClr val="dk1"/>
              </a:buClr>
              <a:buSzPts val="1800"/>
              <a:buFont typeface="Arial"/>
              <a:buNone/>
            </a:pPr>
            <a:r>
              <a:t/>
            </a:r>
            <a:endParaRPr b="0" i="0" sz="2800" u="none" cap="none" strike="noStrike">
              <a:solidFill>
                <a:schemeClr val="dk1"/>
              </a:solidFill>
              <a:latin typeface="Calibri"/>
              <a:ea typeface="Calibri"/>
              <a:cs typeface="Calibri"/>
              <a:sym typeface="Calibri"/>
            </a:endParaRPr>
          </a:p>
          <a:p>
            <a:pPr indent="0" lvl="0" marL="0" marR="0" rtl="0" algn="l">
              <a:lnSpc>
                <a:spcPct val="90000"/>
              </a:lnSpc>
              <a:spcBef>
                <a:spcPts val="1000"/>
              </a:spcBef>
              <a:spcAft>
                <a:spcPts val="0"/>
              </a:spcAft>
              <a:buClr>
                <a:schemeClr val="dk1"/>
              </a:buClr>
              <a:buSzPts val="1800"/>
              <a:buFont typeface="Arial"/>
              <a:buNone/>
            </a:pPr>
            <a:r>
              <a:t/>
            </a:r>
            <a:endParaRPr b="0" i="0" sz="2800" u="none" cap="none" strike="noStrike">
              <a:solidFill>
                <a:schemeClr val="dk1"/>
              </a:solidFill>
              <a:latin typeface="Calibri"/>
              <a:ea typeface="Calibri"/>
              <a:cs typeface="Calibri"/>
              <a:sym typeface="Calibri"/>
            </a:endParaRPr>
          </a:p>
          <a:p>
            <a:pPr indent="0" lvl="0" marL="0" marR="0" rtl="0" algn="l">
              <a:lnSpc>
                <a:spcPct val="90000"/>
              </a:lnSpc>
              <a:spcBef>
                <a:spcPts val="1000"/>
              </a:spcBef>
              <a:spcAft>
                <a:spcPts val="0"/>
              </a:spcAft>
              <a:buClr>
                <a:schemeClr val="dk1"/>
              </a:buClr>
              <a:buSzPts val="1800"/>
              <a:buFont typeface="Arial"/>
              <a:buNone/>
            </a:pPr>
            <a:r>
              <a:t/>
            </a:r>
            <a:endParaRPr b="0" i="0" sz="2800" u="none" cap="none" strike="noStrike">
              <a:solidFill>
                <a:schemeClr val="dk1"/>
              </a:solidFill>
              <a:latin typeface="Calibri"/>
              <a:ea typeface="Calibri"/>
              <a:cs typeface="Calibri"/>
              <a:sym typeface="Calibri"/>
            </a:endParaRPr>
          </a:p>
          <a:p>
            <a:pPr indent="0" lvl="0" marL="0" marR="0" rtl="0" algn="l">
              <a:lnSpc>
                <a:spcPct val="90000"/>
              </a:lnSpc>
              <a:spcBef>
                <a:spcPts val="1000"/>
              </a:spcBef>
              <a:spcAft>
                <a:spcPts val="0"/>
              </a:spcAft>
              <a:buClr>
                <a:schemeClr val="dk1"/>
              </a:buClr>
              <a:buSzPts val="1800"/>
              <a:buFont typeface="Arial"/>
              <a:buNone/>
            </a:pPr>
            <a:r>
              <a:t/>
            </a:r>
            <a:endParaRPr b="0" i="0" sz="2800" u="none" cap="none" strike="noStrike">
              <a:solidFill>
                <a:schemeClr val="dk1"/>
              </a:solidFill>
              <a:latin typeface="Calibri"/>
              <a:ea typeface="Calibri"/>
              <a:cs typeface="Calibri"/>
              <a:sym typeface="Calibri"/>
            </a:endParaRPr>
          </a:p>
          <a:p>
            <a:pPr indent="0" lvl="0" marL="0" marR="0" rtl="0" algn="l">
              <a:lnSpc>
                <a:spcPct val="90000"/>
              </a:lnSpc>
              <a:spcBef>
                <a:spcPts val="1000"/>
              </a:spcBef>
              <a:spcAft>
                <a:spcPts val="0"/>
              </a:spcAft>
              <a:buClr>
                <a:schemeClr val="dk1"/>
              </a:buClr>
              <a:buSzPts val="1800"/>
              <a:buFont typeface="Arial"/>
              <a:buNone/>
            </a:pPr>
            <a:r>
              <a:t/>
            </a:r>
            <a:endParaRPr b="0" i="0" sz="2800" u="none" cap="none" strike="noStrike">
              <a:solidFill>
                <a:schemeClr val="dk1"/>
              </a:solidFill>
              <a:latin typeface="Calibri"/>
              <a:ea typeface="Calibri"/>
              <a:cs typeface="Calibri"/>
              <a:sym typeface="Calibri"/>
            </a:endParaRPr>
          </a:p>
          <a:p>
            <a:pPr indent="0" lvl="0" marL="0" marR="0" rtl="0" algn="l">
              <a:lnSpc>
                <a:spcPct val="90000"/>
              </a:lnSpc>
              <a:spcBef>
                <a:spcPts val="1000"/>
              </a:spcBef>
              <a:spcAft>
                <a:spcPts val="0"/>
              </a:spcAft>
              <a:buClr>
                <a:schemeClr val="dk1"/>
              </a:buClr>
              <a:buSzPts val="1800"/>
              <a:buFont typeface="Arial"/>
              <a:buNone/>
            </a:pPr>
            <a:r>
              <a:t/>
            </a:r>
            <a:endParaRPr b="0" i="0" sz="2800" u="none" cap="none" strike="noStrike">
              <a:solidFill>
                <a:schemeClr val="dk1"/>
              </a:solidFill>
              <a:latin typeface="Calibri"/>
              <a:ea typeface="Calibri"/>
              <a:cs typeface="Calibri"/>
              <a:sym typeface="Calibri"/>
            </a:endParaRPr>
          </a:p>
          <a:p>
            <a:pPr indent="0" lvl="0" marL="0" marR="0" rtl="0" algn="l">
              <a:lnSpc>
                <a:spcPct val="90000"/>
              </a:lnSpc>
              <a:spcBef>
                <a:spcPts val="1000"/>
              </a:spcBef>
              <a:spcAft>
                <a:spcPts val="0"/>
              </a:spcAft>
              <a:buClr>
                <a:schemeClr val="dk1"/>
              </a:buClr>
              <a:buSzPts val="1800"/>
              <a:buFont typeface="Arial"/>
              <a:buNone/>
            </a:pPr>
            <a:r>
              <a:t/>
            </a:r>
            <a:endParaRPr b="0" i="0" sz="2800" u="none" cap="none" strike="noStrike">
              <a:solidFill>
                <a:schemeClr val="dk1"/>
              </a:solidFill>
              <a:latin typeface="Calibri"/>
              <a:ea typeface="Calibri"/>
              <a:cs typeface="Calibri"/>
              <a:sym typeface="Calibri"/>
            </a:endParaRPr>
          </a:p>
          <a:p>
            <a:pPr indent="0" lvl="0" marL="0" marR="0" rtl="0" algn="l">
              <a:lnSpc>
                <a:spcPct val="90000"/>
              </a:lnSpc>
              <a:spcBef>
                <a:spcPts val="1000"/>
              </a:spcBef>
              <a:spcAft>
                <a:spcPts val="0"/>
              </a:spcAft>
              <a:buClr>
                <a:schemeClr val="dk1"/>
              </a:buClr>
              <a:buSzPts val="1800"/>
              <a:buFont typeface="Arial"/>
              <a:buNone/>
            </a:pPr>
            <a:r>
              <a:t/>
            </a:r>
            <a:endParaRPr b="0" i="0" sz="2800" u="none" cap="none" strike="noStrike">
              <a:solidFill>
                <a:schemeClr val="dk1"/>
              </a:solidFill>
              <a:latin typeface="Calibri"/>
              <a:ea typeface="Calibri"/>
              <a:cs typeface="Calibri"/>
              <a:sym typeface="Calibri"/>
            </a:endParaRPr>
          </a:p>
          <a:p>
            <a:pPr indent="0" lvl="0" marL="0" marR="0" rtl="0" algn="l">
              <a:lnSpc>
                <a:spcPct val="90000"/>
              </a:lnSpc>
              <a:spcBef>
                <a:spcPts val="1000"/>
              </a:spcBef>
              <a:spcAft>
                <a:spcPts val="0"/>
              </a:spcAft>
              <a:buClr>
                <a:schemeClr val="dk1"/>
              </a:buClr>
              <a:buSzPts val="1800"/>
              <a:buFont typeface="Arial"/>
              <a:buNone/>
            </a:pPr>
            <a:r>
              <a:t/>
            </a:r>
            <a:endParaRPr b="0" i="0" sz="2800" u="none" cap="none" strike="noStrike">
              <a:solidFill>
                <a:schemeClr val="dk1"/>
              </a:solidFill>
              <a:latin typeface="Calibri"/>
              <a:ea typeface="Calibri"/>
              <a:cs typeface="Calibri"/>
              <a:sym typeface="Calibri"/>
            </a:endParaRPr>
          </a:p>
          <a:p>
            <a:pPr indent="0" lvl="0" marL="0" marR="0" rtl="0" algn="l">
              <a:lnSpc>
                <a:spcPct val="90000"/>
              </a:lnSpc>
              <a:spcBef>
                <a:spcPts val="1000"/>
              </a:spcBef>
              <a:spcAft>
                <a:spcPts val="0"/>
              </a:spcAft>
              <a:buClr>
                <a:schemeClr val="dk1"/>
              </a:buClr>
              <a:buSzPts val="1800"/>
              <a:buFont typeface="Arial"/>
              <a:buNone/>
            </a:pPr>
            <a:r>
              <a:t/>
            </a:r>
            <a:endParaRPr b="0" i="0" sz="2800" u="none" cap="none" strike="noStrike">
              <a:solidFill>
                <a:schemeClr val="dk1"/>
              </a:solidFill>
              <a:latin typeface="Calibri"/>
              <a:ea typeface="Calibri"/>
              <a:cs typeface="Calibri"/>
              <a:sym typeface="Calibri"/>
            </a:endParaRPr>
          </a:p>
        </p:txBody>
      </p:sp>
    </p:spTree>
  </p:cSld>
  <p:clrMapOvr>
    <a:masterClrMapping/>
  </p:clrMapOvr>
</p:sld>
</file>

<file path=ppt/slides/slide2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25" name="Shape 325"/>
        <p:cNvGrpSpPr/>
        <p:nvPr/>
      </p:nvGrpSpPr>
      <p:grpSpPr>
        <a:xfrm>
          <a:off x="0" y="0"/>
          <a:ext cx="0" cy="0"/>
          <a:chOff x="0" y="0"/>
          <a:chExt cx="0" cy="0"/>
        </a:xfrm>
      </p:grpSpPr>
      <p:cxnSp>
        <p:nvCxnSpPr>
          <p:cNvPr id="326" name="Google Shape;326;p42"/>
          <p:cNvCxnSpPr/>
          <p:nvPr/>
        </p:nvCxnSpPr>
        <p:spPr>
          <a:xfrm>
            <a:off x="0" y="292100"/>
            <a:ext cx="12192000" cy="11112"/>
          </a:xfrm>
          <a:prstGeom prst="straightConnector1">
            <a:avLst/>
          </a:prstGeom>
          <a:noFill/>
          <a:ln cap="flat" cmpd="sng" w="28575">
            <a:solidFill>
              <a:srgbClr val="4B8CB9"/>
            </a:solidFill>
            <a:prstDash val="solid"/>
            <a:miter lim="800000"/>
            <a:headEnd len="sm" w="sm" type="none"/>
            <a:tailEnd len="sm" w="sm" type="none"/>
          </a:ln>
        </p:spPr>
      </p:cxnSp>
      <p:cxnSp>
        <p:nvCxnSpPr>
          <p:cNvPr id="327" name="Google Shape;327;p42"/>
          <p:cNvCxnSpPr/>
          <p:nvPr/>
        </p:nvCxnSpPr>
        <p:spPr>
          <a:xfrm>
            <a:off x="0" y="6511925"/>
            <a:ext cx="12192000" cy="0"/>
          </a:xfrm>
          <a:prstGeom prst="straightConnector1">
            <a:avLst/>
          </a:prstGeom>
          <a:noFill/>
          <a:ln cap="flat" cmpd="sng" w="28575">
            <a:solidFill>
              <a:srgbClr val="4B8CB9"/>
            </a:solidFill>
            <a:prstDash val="solid"/>
            <a:miter lim="800000"/>
            <a:headEnd len="sm" w="sm" type="none"/>
            <a:tailEnd len="sm" w="sm" type="none"/>
          </a:ln>
        </p:spPr>
      </p:cxnSp>
      <p:sp>
        <p:nvSpPr>
          <p:cNvPr id="328" name="Google Shape;328;p42"/>
          <p:cNvSpPr txBox="1"/>
          <p:nvPr/>
        </p:nvSpPr>
        <p:spPr>
          <a:xfrm>
            <a:off x="9885680" y="1835785"/>
            <a:ext cx="1269682" cy="4351337"/>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Calibri"/>
              <a:ea typeface="Calibri"/>
              <a:cs typeface="Calibri"/>
              <a:sym typeface="Calibri"/>
            </a:endParaRPr>
          </a:p>
        </p:txBody>
      </p:sp>
      <p:pic>
        <p:nvPicPr>
          <p:cNvPr descr="A picture containing logo&#10;&#10;Description automatically generated" id="329" name="Google Shape;329;p42"/>
          <p:cNvPicPr preferRelativeResize="0"/>
          <p:nvPr/>
        </p:nvPicPr>
        <p:blipFill rotWithShape="1">
          <a:blip r:embed="rId3">
            <a:alphaModFix/>
          </a:blip>
          <a:srcRect b="0" l="0" r="0" t="0"/>
          <a:stretch/>
        </p:blipFill>
        <p:spPr>
          <a:xfrm>
            <a:off x="8429625" y="5416550"/>
            <a:ext cx="4000500" cy="1228725"/>
          </a:xfrm>
          <a:prstGeom prst="rect">
            <a:avLst/>
          </a:prstGeom>
          <a:noFill/>
          <a:ln>
            <a:noFill/>
          </a:ln>
        </p:spPr>
      </p:pic>
      <p:sp>
        <p:nvSpPr>
          <p:cNvPr id="330" name="Google Shape;330;p42"/>
          <p:cNvSpPr txBox="1"/>
          <p:nvPr>
            <p:ph idx="1" type="body"/>
          </p:nvPr>
        </p:nvSpPr>
        <p:spPr>
          <a:xfrm>
            <a:off x="838200" y="427828"/>
            <a:ext cx="10515600" cy="820741"/>
          </a:xfrm>
          <a:prstGeom prst="rect">
            <a:avLst/>
          </a:prstGeom>
          <a:noFill/>
          <a:ln>
            <a:noFill/>
          </a:ln>
        </p:spPr>
        <p:txBody>
          <a:bodyPr anchorCtr="0" anchor="t" bIns="45700" lIns="91425" spcFirstLastPara="1" rIns="91425" wrap="square" tIns="45700">
            <a:noAutofit/>
          </a:bodyPr>
          <a:lstStyle/>
          <a:p>
            <a:pPr indent="-50800" lvl="0" marL="228600" marR="0" rtl="0" algn="ctr">
              <a:lnSpc>
                <a:spcPct val="90000"/>
              </a:lnSpc>
              <a:spcBef>
                <a:spcPts val="0"/>
              </a:spcBef>
              <a:spcAft>
                <a:spcPts val="0"/>
              </a:spcAft>
              <a:buClr>
                <a:schemeClr val="dk1"/>
              </a:buClr>
              <a:buSzPts val="2800"/>
              <a:buFont typeface="Arial"/>
              <a:buNone/>
            </a:pPr>
            <a:r>
              <a:rPr b="1" lang="en-US" sz="3600"/>
              <a:t>TWK 2025 Recommended Budget</a:t>
            </a:r>
            <a:r>
              <a:rPr lang="en-US" sz="3600"/>
              <a:t> </a:t>
            </a:r>
            <a:br>
              <a:rPr lang="en-US" sz="3600"/>
            </a:br>
            <a:endParaRPr sz="3600">
              <a:solidFill>
                <a:schemeClr val="dk1"/>
              </a:solidFill>
              <a:latin typeface="Calibri"/>
              <a:ea typeface="Calibri"/>
              <a:cs typeface="Calibri"/>
              <a:sym typeface="Calibri"/>
            </a:endParaRPr>
          </a:p>
        </p:txBody>
      </p:sp>
      <p:sp>
        <p:nvSpPr>
          <p:cNvPr id="331" name="Google Shape;331;p42"/>
          <p:cNvSpPr txBox="1"/>
          <p:nvPr/>
        </p:nvSpPr>
        <p:spPr>
          <a:xfrm>
            <a:off x="838200" y="1158875"/>
            <a:ext cx="8813800" cy="5008563"/>
          </a:xfrm>
          <a:prstGeom prst="rect">
            <a:avLst/>
          </a:prstGeom>
          <a:noFill/>
          <a:ln>
            <a:noFill/>
          </a:ln>
        </p:spPr>
        <p:txBody>
          <a:bodyPr anchorCtr="0" anchor="t" bIns="45700" lIns="91425" spcFirstLastPara="1" rIns="91425" wrap="square" tIns="45700">
            <a:normAutofit fontScale="92500" lnSpcReduction="10000"/>
          </a:bodyPr>
          <a:lstStyle/>
          <a:p>
            <a:pPr indent="0" lvl="0" marL="0" marR="0" rtl="0" algn="l">
              <a:lnSpc>
                <a:spcPct val="90000"/>
              </a:lnSpc>
              <a:spcBef>
                <a:spcPts val="1000"/>
              </a:spcBef>
              <a:spcAft>
                <a:spcPts val="0"/>
              </a:spcAft>
              <a:buClr>
                <a:schemeClr val="dk1"/>
              </a:buClr>
              <a:buSzPct val="69498"/>
              <a:buFont typeface="Arial"/>
              <a:buNone/>
            </a:pPr>
            <a:r>
              <a:rPr b="0" i="0" lang="en-US" sz="2800" u="none" cap="none" strike="noStrike">
                <a:solidFill>
                  <a:schemeClr val="dk1"/>
                </a:solidFill>
                <a:latin typeface="Calibri"/>
                <a:ea typeface="Calibri"/>
                <a:cs typeface="Calibri"/>
                <a:sym typeface="Calibri"/>
              </a:rPr>
              <a:t>Covenant Entities  </a:t>
            </a:r>
            <a:endParaRPr/>
          </a:p>
          <a:p>
            <a:pPr indent="0" lvl="0" marL="0" marR="0" rtl="0" algn="l">
              <a:lnSpc>
                <a:spcPct val="90000"/>
              </a:lnSpc>
              <a:spcBef>
                <a:spcPts val="1000"/>
              </a:spcBef>
              <a:spcAft>
                <a:spcPts val="0"/>
              </a:spcAft>
              <a:buClr>
                <a:schemeClr val="dk1"/>
              </a:buClr>
              <a:buSzPct val="69498"/>
              <a:buFont typeface="Arial"/>
              <a:buNone/>
            </a:pPr>
            <a:r>
              <a:rPr b="0" i="0" lang="en-US" sz="2800" u="none" cap="none" strike="noStrike">
                <a:solidFill>
                  <a:schemeClr val="dk1"/>
                </a:solidFill>
                <a:latin typeface="Calibri"/>
                <a:ea typeface="Calibri"/>
                <a:cs typeface="Calibri"/>
                <a:sym typeface="Calibri"/>
              </a:rPr>
              <a:t>	Family Services of West KY	                  3,260		  </a:t>
            </a:r>
            <a:endParaRPr/>
          </a:p>
          <a:p>
            <a:pPr indent="0" lvl="0" marL="0" marR="0" rtl="0" algn="l">
              <a:lnSpc>
                <a:spcPct val="90000"/>
              </a:lnSpc>
              <a:spcBef>
                <a:spcPts val="1000"/>
              </a:spcBef>
              <a:spcAft>
                <a:spcPts val="0"/>
              </a:spcAft>
              <a:buClr>
                <a:schemeClr val="dk1"/>
              </a:buClr>
              <a:buSzPct val="69498"/>
              <a:buFont typeface="Arial"/>
              <a:buNone/>
            </a:pPr>
            <a:r>
              <a:rPr b="0" i="0" lang="en-US" sz="2800" u="none" cap="none" strike="noStrike">
                <a:solidFill>
                  <a:schemeClr val="dk1"/>
                </a:solidFill>
                <a:latin typeface="Calibri"/>
                <a:ea typeface="Calibri"/>
                <a:cs typeface="Calibri"/>
                <a:sym typeface="Calibri"/>
              </a:rPr>
              <a:t>	Hannah’s Hope	                            41,000	</a:t>
            </a:r>
            <a:endParaRPr/>
          </a:p>
          <a:p>
            <a:pPr indent="0" lvl="0" marL="0" marR="0" rtl="0" algn="l">
              <a:lnSpc>
                <a:spcPct val="90000"/>
              </a:lnSpc>
              <a:spcBef>
                <a:spcPts val="1000"/>
              </a:spcBef>
              <a:spcAft>
                <a:spcPts val="0"/>
              </a:spcAft>
              <a:buClr>
                <a:schemeClr val="dk1"/>
              </a:buClr>
              <a:buSzPct val="69498"/>
              <a:buFont typeface="Arial"/>
              <a:buNone/>
            </a:pPr>
            <a:r>
              <a:rPr b="0" i="0" lang="en-US" sz="2800" u="none" cap="none" strike="noStrike">
                <a:solidFill>
                  <a:schemeClr val="dk1"/>
                </a:solidFill>
                <a:latin typeface="Calibri"/>
                <a:ea typeface="Calibri"/>
                <a:cs typeface="Calibri"/>
                <a:sym typeface="Calibri"/>
              </a:rPr>
              <a:t>	Miriam’s Promise                                 61,957</a:t>
            </a:r>
            <a:endParaRPr/>
          </a:p>
          <a:p>
            <a:pPr indent="0" lvl="0" marL="0" marR="0" rtl="0" algn="l">
              <a:lnSpc>
                <a:spcPct val="90000"/>
              </a:lnSpc>
              <a:spcBef>
                <a:spcPts val="1000"/>
              </a:spcBef>
              <a:spcAft>
                <a:spcPts val="0"/>
              </a:spcAft>
              <a:buClr>
                <a:schemeClr val="dk1"/>
              </a:buClr>
              <a:buSzPct val="69498"/>
              <a:buFont typeface="Arial"/>
              <a:buNone/>
            </a:pPr>
            <a:r>
              <a:rPr b="0" i="0" lang="en-US" sz="2800" u="none" cap="none" strike="noStrike">
                <a:solidFill>
                  <a:schemeClr val="dk1"/>
                </a:solidFill>
                <a:latin typeface="Calibri"/>
                <a:ea typeface="Calibri"/>
                <a:cs typeface="Calibri"/>
                <a:sym typeface="Calibri"/>
              </a:rPr>
              <a:t>	Project Transformation                       75,000</a:t>
            </a:r>
            <a:endParaRPr/>
          </a:p>
          <a:p>
            <a:pPr indent="0" lvl="0" marL="0" marR="0" rtl="0" algn="l">
              <a:lnSpc>
                <a:spcPct val="90000"/>
              </a:lnSpc>
              <a:spcBef>
                <a:spcPts val="1000"/>
              </a:spcBef>
              <a:spcAft>
                <a:spcPts val="0"/>
              </a:spcAft>
              <a:buClr>
                <a:schemeClr val="dk1"/>
              </a:buClr>
              <a:buSzPct val="69498"/>
              <a:buFont typeface="Arial"/>
              <a:buNone/>
            </a:pPr>
            <a:r>
              <a:rPr b="0" i="0" lang="en-US" sz="2800" u="none" cap="none" strike="noStrike">
                <a:solidFill>
                  <a:schemeClr val="dk1"/>
                </a:solidFill>
                <a:latin typeface="Calibri"/>
                <a:ea typeface="Calibri"/>
                <a:cs typeface="Calibri"/>
                <a:sym typeface="Calibri"/>
              </a:rPr>
              <a:t>	Reelfoot Rural Ministries                  100,000</a:t>
            </a:r>
            <a:endParaRPr/>
          </a:p>
          <a:p>
            <a:pPr indent="0" lvl="0" marL="0" marR="0" rtl="0" algn="l">
              <a:lnSpc>
                <a:spcPct val="90000"/>
              </a:lnSpc>
              <a:spcBef>
                <a:spcPts val="1000"/>
              </a:spcBef>
              <a:spcAft>
                <a:spcPts val="0"/>
              </a:spcAft>
              <a:buClr>
                <a:schemeClr val="dk1"/>
              </a:buClr>
              <a:buSzPct val="69498"/>
              <a:buFont typeface="Arial"/>
              <a:buNone/>
            </a:pPr>
            <a:r>
              <a:rPr b="0" i="0" lang="en-US" sz="2800" u="none" cap="none" strike="noStrike">
                <a:solidFill>
                  <a:schemeClr val="dk1"/>
                </a:solidFill>
                <a:latin typeface="Calibri"/>
                <a:ea typeface="Calibri"/>
                <a:cs typeface="Calibri"/>
                <a:sym typeface="Calibri"/>
              </a:rPr>
              <a:t>	Trinity Community Commons            32,000</a:t>
            </a:r>
            <a:endParaRPr/>
          </a:p>
          <a:p>
            <a:pPr indent="0" lvl="0" marL="0" marR="0" rtl="0" algn="l">
              <a:lnSpc>
                <a:spcPct val="90000"/>
              </a:lnSpc>
              <a:spcBef>
                <a:spcPts val="1000"/>
              </a:spcBef>
              <a:spcAft>
                <a:spcPts val="0"/>
              </a:spcAft>
              <a:buClr>
                <a:schemeClr val="dk1"/>
              </a:buClr>
              <a:buSzPct val="69498"/>
              <a:buFont typeface="Arial"/>
              <a:buNone/>
            </a:pPr>
            <a:r>
              <a:rPr b="0" i="0" lang="en-US" sz="2800" u="none" cap="none" strike="noStrike">
                <a:solidFill>
                  <a:schemeClr val="dk1"/>
                </a:solidFill>
                <a:latin typeface="Calibri"/>
                <a:ea typeface="Calibri"/>
                <a:cs typeface="Calibri"/>
                <a:sym typeface="Calibri"/>
              </a:rPr>
              <a:t>	UM Neighborhood Centers                26,000</a:t>
            </a:r>
            <a:endParaRPr/>
          </a:p>
          <a:p>
            <a:pPr indent="0" lvl="0" marL="0" marR="0" rtl="0" algn="l">
              <a:lnSpc>
                <a:spcPct val="90000"/>
              </a:lnSpc>
              <a:spcBef>
                <a:spcPts val="1000"/>
              </a:spcBef>
              <a:spcAft>
                <a:spcPts val="0"/>
              </a:spcAft>
              <a:buClr>
                <a:schemeClr val="dk1"/>
              </a:buClr>
              <a:buSzPct val="69498"/>
              <a:buFont typeface="Arial"/>
              <a:buNone/>
            </a:pPr>
            <a:r>
              <a:rPr b="0" i="0" lang="en-US" sz="2800" u="none" cap="none" strike="noStrike">
                <a:solidFill>
                  <a:schemeClr val="dk1"/>
                </a:solidFill>
                <a:latin typeface="Calibri"/>
                <a:ea typeface="Calibri"/>
                <a:cs typeface="Calibri"/>
                <a:sym typeface="Calibri"/>
              </a:rPr>
              <a:t>	Golden Cross		                              5,000</a:t>
            </a:r>
            <a:endParaRPr/>
          </a:p>
          <a:p>
            <a:pPr indent="0" lvl="0" marL="0" marR="0" rtl="0" algn="l">
              <a:lnSpc>
                <a:spcPct val="90000"/>
              </a:lnSpc>
              <a:spcBef>
                <a:spcPts val="1000"/>
              </a:spcBef>
              <a:spcAft>
                <a:spcPts val="0"/>
              </a:spcAft>
              <a:buClr>
                <a:schemeClr val="dk1"/>
              </a:buClr>
              <a:buSzPct val="69498"/>
              <a:buFont typeface="Arial"/>
              <a:buNone/>
            </a:pPr>
            <a:r>
              <a:rPr b="0" i="0" lang="en-US" sz="2800" u="none" cap="none" strike="noStrike">
                <a:solidFill>
                  <a:schemeClr val="dk1"/>
                </a:solidFill>
                <a:latin typeface="Calibri"/>
                <a:ea typeface="Calibri"/>
                <a:cs typeface="Calibri"/>
                <a:sym typeface="Calibri"/>
              </a:rPr>
              <a:t>Total Covenant Entities                                </a:t>
            </a:r>
            <a:r>
              <a:rPr b="1" i="0" lang="en-US" sz="2800" u="none" cap="none" strike="noStrike">
                <a:solidFill>
                  <a:schemeClr val="dk1"/>
                </a:solidFill>
                <a:latin typeface="Calibri"/>
                <a:ea typeface="Calibri"/>
                <a:cs typeface="Calibri"/>
                <a:sym typeface="Calibri"/>
              </a:rPr>
              <a:t>344,217</a:t>
            </a:r>
            <a:endParaRPr/>
          </a:p>
          <a:p>
            <a:pPr indent="0" lvl="0" marL="0" marR="0" rtl="0" algn="l">
              <a:lnSpc>
                <a:spcPct val="90000"/>
              </a:lnSpc>
              <a:spcBef>
                <a:spcPts val="1000"/>
              </a:spcBef>
              <a:spcAft>
                <a:spcPts val="0"/>
              </a:spcAft>
              <a:buClr>
                <a:schemeClr val="dk1"/>
              </a:buClr>
              <a:buSzPct val="69498"/>
              <a:buFont typeface="Arial"/>
              <a:buNone/>
            </a:pPr>
            <a:r>
              <a:rPr b="0" i="0" lang="en-US" sz="2800" u="none" cap="none" strike="noStrike">
                <a:solidFill>
                  <a:schemeClr val="dk1"/>
                </a:solidFill>
                <a:latin typeface="Calibri"/>
                <a:ea typeface="Calibri"/>
                <a:cs typeface="Calibri"/>
                <a:sym typeface="Calibri"/>
              </a:rPr>
              <a:t>	</a:t>
            </a:r>
            <a:endParaRPr/>
          </a:p>
          <a:p>
            <a:pPr indent="0" lvl="0" marL="0" marR="0" rtl="0" algn="l">
              <a:lnSpc>
                <a:spcPct val="90000"/>
              </a:lnSpc>
              <a:spcBef>
                <a:spcPts val="1000"/>
              </a:spcBef>
              <a:spcAft>
                <a:spcPts val="0"/>
              </a:spcAft>
              <a:buClr>
                <a:schemeClr val="dk1"/>
              </a:buClr>
              <a:buSzPct val="69498"/>
              <a:buFont typeface="Arial"/>
              <a:buNone/>
            </a:pPr>
            <a:r>
              <a:t/>
            </a:r>
            <a:endParaRPr b="0" i="0" sz="2800" u="none" cap="none" strike="noStrike">
              <a:solidFill>
                <a:schemeClr val="dk1"/>
              </a:solidFill>
              <a:latin typeface="Calibri"/>
              <a:ea typeface="Calibri"/>
              <a:cs typeface="Calibri"/>
              <a:sym typeface="Calibri"/>
            </a:endParaRPr>
          </a:p>
          <a:p>
            <a:pPr indent="0" lvl="0" marL="0" marR="0" rtl="0" algn="l">
              <a:lnSpc>
                <a:spcPct val="90000"/>
              </a:lnSpc>
              <a:spcBef>
                <a:spcPts val="1000"/>
              </a:spcBef>
              <a:spcAft>
                <a:spcPts val="0"/>
              </a:spcAft>
              <a:buClr>
                <a:schemeClr val="dk1"/>
              </a:buClr>
              <a:buSzPct val="69498"/>
              <a:buFont typeface="Arial"/>
              <a:buNone/>
            </a:pPr>
            <a:r>
              <a:t/>
            </a:r>
            <a:endParaRPr b="0" i="0" sz="2800" u="none" cap="none" strike="noStrike">
              <a:solidFill>
                <a:schemeClr val="dk1"/>
              </a:solidFill>
              <a:latin typeface="Calibri"/>
              <a:ea typeface="Calibri"/>
              <a:cs typeface="Calibri"/>
              <a:sym typeface="Calibri"/>
            </a:endParaRPr>
          </a:p>
          <a:p>
            <a:pPr indent="0" lvl="0" marL="0" marR="0" rtl="0" algn="l">
              <a:lnSpc>
                <a:spcPct val="90000"/>
              </a:lnSpc>
              <a:spcBef>
                <a:spcPts val="1000"/>
              </a:spcBef>
              <a:spcAft>
                <a:spcPts val="0"/>
              </a:spcAft>
              <a:buClr>
                <a:schemeClr val="dk1"/>
              </a:buClr>
              <a:buSzPct val="69498"/>
              <a:buFont typeface="Arial"/>
              <a:buNone/>
            </a:pPr>
            <a:r>
              <a:t/>
            </a:r>
            <a:endParaRPr b="0" i="0" sz="2800" u="none" cap="none" strike="noStrike">
              <a:solidFill>
                <a:schemeClr val="dk1"/>
              </a:solidFill>
              <a:latin typeface="Calibri"/>
              <a:ea typeface="Calibri"/>
              <a:cs typeface="Calibri"/>
              <a:sym typeface="Calibri"/>
            </a:endParaRPr>
          </a:p>
          <a:p>
            <a:pPr indent="0" lvl="0" marL="0" marR="0" rtl="0" algn="l">
              <a:lnSpc>
                <a:spcPct val="90000"/>
              </a:lnSpc>
              <a:spcBef>
                <a:spcPts val="1000"/>
              </a:spcBef>
              <a:spcAft>
                <a:spcPts val="0"/>
              </a:spcAft>
              <a:buClr>
                <a:schemeClr val="dk1"/>
              </a:buClr>
              <a:buSzPct val="69498"/>
              <a:buFont typeface="Arial"/>
              <a:buNone/>
            </a:pPr>
            <a:r>
              <a:t/>
            </a:r>
            <a:endParaRPr b="0" i="0" sz="2800" u="none" cap="none" strike="noStrike">
              <a:solidFill>
                <a:schemeClr val="dk1"/>
              </a:solidFill>
              <a:latin typeface="Calibri"/>
              <a:ea typeface="Calibri"/>
              <a:cs typeface="Calibri"/>
              <a:sym typeface="Calibri"/>
            </a:endParaRPr>
          </a:p>
          <a:p>
            <a:pPr indent="0" lvl="0" marL="0" marR="0" rtl="0" algn="l">
              <a:lnSpc>
                <a:spcPct val="90000"/>
              </a:lnSpc>
              <a:spcBef>
                <a:spcPts val="1000"/>
              </a:spcBef>
              <a:spcAft>
                <a:spcPts val="0"/>
              </a:spcAft>
              <a:buClr>
                <a:schemeClr val="dk1"/>
              </a:buClr>
              <a:buSzPct val="69498"/>
              <a:buFont typeface="Arial"/>
              <a:buNone/>
            </a:pPr>
            <a:r>
              <a:t/>
            </a:r>
            <a:endParaRPr b="0" i="0" sz="2800" u="none" cap="none" strike="noStrike">
              <a:solidFill>
                <a:schemeClr val="dk1"/>
              </a:solidFill>
              <a:latin typeface="Calibri"/>
              <a:ea typeface="Calibri"/>
              <a:cs typeface="Calibri"/>
              <a:sym typeface="Calibri"/>
            </a:endParaRPr>
          </a:p>
          <a:p>
            <a:pPr indent="0" lvl="0" marL="0" marR="0" rtl="0" algn="l">
              <a:lnSpc>
                <a:spcPct val="90000"/>
              </a:lnSpc>
              <a:spcBef>
                <a:spcPts val="1000"/>
              </a:spcBef>
              <a:spcAft>
                <a:spcPts val="0"/>
              </a:spcAft>
              <a:buClr>
                <a:schemeClr val="dk1"/>
              </a:buClr>
              <a:buSzPct val="69498"/>
              <a:buFont typeface="Arial"/>
              <a:buNone/>
            </a:pPr>
            <a:r>
              <a:t/>
            </a:r>
            <a:endParaRPr b="0" i="0" sz="2800" u="none" cap="none" strike="noStrike">
              <a:solidFill>
                <a:schemeClr val="dk1"/>
              </a:solidFill>
              <a:latin typeface="Calibri"/>
              <a:ea typeface="Calibri"/>
              <a:cs typeface="Calibri"/>
              <a:sym typeface="Calibri"/>
            </a:endParaRPr>
          </a:p>
        </p:txBody>
      </p:sp>
      <p:sp>
        <p:nvSpPr>
          <p:cNvPr id="332" name="Google Shape;332;p42"/>
          <p:cNvSpPr txBox="1"/>
          <p:nvPr/>
        </p:nvSpPr>
        <p:spPr>
          <a:xfrm>
            <a:off x="9885680" y="1636712"/>
            <a:ext cx="802639" cy="5008563"/>
          </a:xfrm>
          <a:prstGeom prst="rect">
            <a:avLst/>
          </a:prstGeom>
          <a:noFill/>
          <a:ln>
            <a:noFill/>
          </a:ln>
        </p:spPr>
        <p:txBody>
          <a:bodyPr anchorCtr="0" anchor="t" bIns="45700" lIns="91425" spcFirstLastPara="1" rIns="91425" wrap="square" tIns="45700">
            <a:normAutofit/>
          </a:bodyPr>
          <a:lstStyle/>
          <a:p>
            <a:pPr indent="0" lvl="0" marL="0" marR="0" rtl="0" algn="r">
              <a:lnSpc>
                <a:spcPct val="100000"/>
              </a:lnSpc>
              <a:spcBef>
                <a:spcPts val="0"/>
              </a:spcBef>
              <a:spcAft>
                <a:spcPts val="0"/>
              </a:spcAft>
              <a:buClr>
                <a:srgbClr val="000000"/>
              </a:buClr>
              <a:buSzPts val="3000"/>
              <a:buFont typeface="Arial"/>
              <a:buNone/>
            </a:pPr>
            <a:r>
              <a:rPr b="0" i="0" lang="en-US" sz="3000" u="none" cap="none" strike="noStrike">
                <a:solidFill>
                  <a:srgbClr val="000000"/>
                </a:solidFill>
                <a:latin typeface="Calibri"/>
                <a:ea typeface="Calibri"/>
                <a:cs typeface="Calibri"/>
                <a:sym typeface="Calibri"/>
              </a:rPr>
              <a:t>          </a:t>
            </a:r>
            <a:endParaRPr b="0" i="0" sz="1400" u="none" cap="none" strike="noStrike">
              <a:solidFill>
                <a:srgbClr val="000000"/>
              </a:solidFill>
              <a:latin typeface="Arial"/>
              <a:ea typeface="Arial"/>
              <a:cs typeface="Arial"/>
              <a:sym typeface="Arial"/>
            </a:endParaRPr>
          </a:p>
        </p:txBody>
      </p:sp>
    </p:spTree>
  </p:cSld>
  <p:clrMapOvr>
    <a:masterClrMapping/>
  </p:clrMapOvr>
</p:sld>
</file>

<file path=ppt/slides/slide2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36" name="Shape 336"/>
        <p:cNvGrpSpPr/>
        <p:nvPr/>
      </p:nvGrpSpPr>
      <p:grpSpPr>
        <a:xfrm>
          <a:off x="0" y="0"/>
          <a:ext cx="0" cy="0"/>
          <a:chOff x="0" y="0"/>
          <a:chExt cx="0" cy="0"/>
        </a:xfrm>
      </p:grpSpPr>
      <p:cxnSp>
        <p:nvCxnSpPr>
          <p:cNvPr id="337" name="Google Shape;337;p43"/>
          <p:cNvCxnSpPr/>
          <p:nvPr/>
        </p:nvCxnSpPr>
        <p:spPr>
          <a:xfrm>
            <a:off x="0" y="292100"/>
            <a:ext cx="12192000" cy="11112"/>
          </a:xfrm>
          <a:prstGeom prst="straightConnector1">
            <a:avLst/>
          </a:prstGeom>
          <a:noFill/>
          <a:ln cap="flat" cmpd="sng" w="28575">
            <a:solidFill>
              <a:srgbClr val="4B8CB9"/>
            </a:solidFill>
            <a:prstDash val="solid"/>
            <a:miter lim="800000"/>
            <a:headEnd len="sm" w="sm" type="none"/>
            <a:tailEnd len="sm" w="sm" type="none"/>
          </a:ln>
        </p:spPr>
      </p:cxnSp>
      <p:cxnSp>
        <p:nvCxnSpPr>
          <p:cNvPr id="338" name="Google Shape;338;p43"/>
          <p:cNvCxnSpPr/>
          <p:nvPr/>
        </p:nvCxnSpPr>
        <p:spPr>
          <a:xfrm>
            <a:off x="0" y="6511925"/>
            <a:ext cx="12192000" cy="0"/>
          </a:xfrm>
          <a:prstGeom prst="straightConnector1">
            <a:avLst/>
          </a:prstGeom>
          <a:noFill/>
          <a:ln cap="flat" cmpd="sng" w="28575">
            <a:solidFill>
              <a:srgbClr val="4B8CB9"/>
            </a:solidFill>
            <a:prstDash val="solid"/>
            <a:miter lim="800000"/>
            <a:headEnd len="sm" w="sm" type="none"/>
            <a:tailEnd len="sm" w="sm" type="none"/>
          </a:ln>
        </p:spPr>
      </p:cxnSp>
      <p:sp>
        <p:nvSpPr>
          <p:cNvPr id="339" name="Google Shape;339;p43"/>
          <p:cNvSpPr txBox="1"/>
          <p:nvPr/>
        </p:nvSpPr>
        <p:spPr>
          <a:xfrm>
            <a:off x="6315075" y="1825625"/>
            <a:ext cx="4840287" cy="4351337"/>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Calibri"/>
              <a:ea typeface="Calibri"/>
              <a:cs typeface="Calibri"/>
              <a:sym typeface="Calibri"/>
            </a:endParaRPr>
          </a:p>
        </p:txBody>
      </p:sp>
      <p:pic>
        <p:nvPicPr>
          <p:cNvPr descr="A picture containing logo&#10;&#10;Description automatically generated" id="340" name="Google Shape;340;p43"/>
          <p:cNvPicPr preferRelativeResize="0"/>
          <p:nvPr/>
        </p:nvPicPr>
        <p:blipFill rotWithShape="1">
          <a:blip r:embed="rId3">
            <a:alphaModFix/>
          </a:blip>
          <a:srcRect b="0" l="0" r="0" t="0"/>
          <a:stretch/>
        </p:blipFill>
        <p:spPr>
          <a:xfrm>
            <a:off x="8429625" y="5416550"/>
            <a:ext cx="4000500" cy="1228725"/>
          </a:xfrm>
          <a:prstGeom prst="rect">
            <a:avLst/>
          </a:prstGeom>
          <a:noFill/>
          <a:ln>
            <a:noFill/>
          </a:ln>
        </p:spPr>
      </p:pic>
      <p:sp>
        <p:nvSpPr>
          <p:cNvPr id="341" name="Google Shape;341;p43"/>
          <p:cNvSpPr txBox="1"/>
          <p:nvPr>
            <p:ph idx="1" type="body"/>
          </p:nvPr>
        </p:nvSpPr>
        <p:spPr>
          <a:xfrm>
            <a:off x="838200" y="427828"/>
            <a:ext cx="10515600" cy="820741"/>
          </a:xfrm>
          <a:prstGeom prst="rect">
            <a:avLst/>
          </a:prstGeom>
          <a:noFill/>
          <a:ln>
            <a:noFill/>
          </a:ln>
        </p:spPr>
        <p:txBody>
          <a:bodyPr anchorCtr="0" anchor="t" bIns="45700" lIns="91425" spcFirstLastPara="1" rIns="91425" wrap="square" tIns="45700">
            <a:noAutofit/>
          </a:bodyPr>
          <a:lstStyle/>
          <a:p>
            <a:pPr indent="-50800" lvl="0" marL="228600" marR="0" rtl="0" algn="ctr">
              <a:lnSpc>
                <a:spcPct val="90000"/>
              </a:lnSpc>
              <a:spcBef>
                <a:spcPts val="0"/>
              </a:spcBef>
              <a:spcAft>
                <a:spcPts val="0"/>
              </a:spcAft>
              <a:buClr>
                <a:schemeClr val="dk1"/>
              </a:buClr>
              <a:buSzPts val="2800"/>
              <a:buFont typeface="Arial"/>
              <a:buNone/>
            </a:pPr>
            <a:r>
              <a:rPr b="1" lang="en-US" sz="3600"/>
              <a:t>TWK 2025 Recommended Budget</a:t>
            </a:r>
            <a:r>
              <a:rPr lang="en-US" sz="3600"/>
              <a:t> </a:t>
            </a:r>
            <a:br>
              <a:rPr lang="en-US" sz="3600"/>
            </a:br>
            <a:endParaRPr sz="3600">
              <a:solidFill>
                <a:schemeClr val="dk1"/>
              </a:solidFill>
              <a:latin typeface="Calibri"/>
              <a:ea typeface="Calibri"/>
              <a:cs typeface="Calibri"/>
              <a:sym typeface="Calibri"/>
            </a:endParaRPr>
          </a:p>
        </p:txBody>
      </p:sp>
      <p:sp>
        <p:nvSpPr>
          <p:cNvPr id="342" name="Google Shape;342;p43"/>
          <p:cNvSpPr txBox="1"/>
          <p:nvPr/>
        </p:nvSpPr>
        <p:spPr>
          <a:xfrm>
            <a:off x="838200" y="1158875"/>
            <a:ext cx="7591425" cy="5008563"/>
          </a:xfrm>
          <a:prstGeom prst="rect">
            <a:avLst/>
          </a:prstGeom>
          <a:noFill/>
          <a:ln>
            <a:noFill/>
          </a:ln>
        </p:spPr>
        <p:txBody>
          <a:bodyPr anchorCtr="0" anchor="t" bIns="45700" lIns="91425" spcFirstLastPara="1" rIns="91425" wrap="square" tIns="45700">
            <a:noAutofit/>
          </a:bodyPr>
          <a:lstStyle/>
          <a:p>
            <a:pPr indent="0" lvl="0" marL="0" marR="0" rtl="0" algn="l">
              <a:lnSpc>
                <a:spcPct val="90000"/>
              </a:lnSpc>
              <a:spcBef>
                <a:spcPts val="1000"/>
              </a:spcBef>
              <a:spcAft>
                <a:spcPts val="0"/>
              </a:spcAft>
              <a:buClr>
                <a:schemeClr val="dk1"/>
              </a:buClr>
              <a:buSzPts val="1800"/>
              <a:buFont typeface="Arial"/>
              <a:buNone/>
            </a:pPr>
            <a:r>
              <a:rPr b="0" i="0" lang="en-US" sz="2800" u="none" cap="none" strike="noStrike">
                <a:solidFill>
                  <a:schemeClr val="dk1"/>
                </a:solidFill>
                <a:latin typeface="Calibri"/>
                <a:ea typeface="Calibri"/>
                <a:cs typeface="Calibri"/>
                <a:sym typeface="Calibri"/>
              </a:rPr>
              <a:t>CONNECTIONAL TABLE</a:t>
            </a:r>
            <a:endParaRPr/>
          </a:p>
          <a:p>
            <a:pPr indent="0" lvl="0" marL="0" marR="0" rtl="0" algn="l">
              <a:lnSpc>
                <a:spcPct val="90000"/>
              </a:lnSpc>
              <a:spcBef>
                <a:spcPts val="1000"/>
              </a:spcBef>
              <a:spcAft>
                <a:spcPts val="0"/>
              </a:spcAft>
              <a:buClr>
                <a:schemeClr val="dk1"/>
              </a:buClr>
              <a:buSzPts val="1800"/>
              <a:buFont typeface="Arial"/>
              <a:buNone/>
            </a:pPr>
            <a:r>
              <a:t/>
            </a:r>
            <a:endParaRPr b="0" i="0" sz="2800" u="none" cap="none" strike="noStrike">
              <a:solidFill>
                <a:schemeClr val="dk1"/>
              </a:solidFill>
              <a:latin typeface="Calibri"/>
              <a:ea typeface="Calibri"/>
              <a:cs typeface="Calibri"/>
              <a:sym typeface="Calibri"/>
            </a:endParaRPr>
          </a:p>
          <a:p>
            <a:pPr indent="0" lvl="0" marL="0" marR="0" rtl="0" algn="l">
              <a:lnSpc>
                <a:spcPct val="90000"/>
              </a:lnSpc>
              <a:spcBef>
                <a:spcPts val="1000"/>
              </a:spcBef>
              <a:spcAft>
                <a:spcPts val="0"/>
              </a:spcAft>
              <a:buClr>
                <a:schemeClr val="dk1"/>
              </a:buClr>
              <a:buSzPts val="1800"/>
              <a:buFont typeface="Arial"/>
              <a:buNone/>
            </a:pPr>
            <a:r>
              <a:rPr b="0" i="0" lang="en-US" sz="2800" u="none" cap="none" strike="noStrike">
                <a:solidFill>
                  <a:schemeClr val="dk1"/>
                </a:solidFill>
                <a:latin typeface="Calibri"/>
                <a:ea typeface="Calibri"/>
                <a:cs typeface="Calibri"/>
                <a:sym typeface="Calibri"/>
              </a:rPr>
              <a:t>COMMUNICATIONS</a:t>
            </a:r>
            <a:endParaRPr/>
          </a:p>
          <a:p>
            <a:pPr indent="0" lvl="0" marL="0" marR="0" rtl="0" algn="l">
              <a:lnSpc>
                <a:spcPct val="90000"/>
              </a:lnSpc>
              <a:spcBef>
                <a:spcPts val="1000"/>
              </a:spcBef>
              <a:spcAft>
                <a:spcPts val="0"/>
              </a:spcAft>
              <a:buClr>
                <a:schemeClr val="dk1"/>
              </a:buClr>
              <a:buSzPts val="1800"/>
              <a:buFont typeface="Arial"/>
              <a:buNone/>
            </a:pPr>
            <a:r>
              <a:rPr b="0" i="0" lang="en-US" sz="2800" u="none" cap="none" strike="noStrike">
                <a:solidFill>
                  <a:schemeClr val="dk1"/>
                </a:solidFill>
                <a:latin typeface="Calibri"/>
                <a:ea typeface="Calibri"/>
                <a:cs typeface="Calibri"/>
                <a:sym typeface="Calibri"/>
              </a:rPr>
              <a:t>	Communications</a:t>
            </a:r>
            <a:endParaRPr/>
          </a:p>
          <a:p>
            <a:pPr indent="0" lvl="0" marL="0" marR="0" rtl="0" algn="l">
              <a:lnSpc>
                <a:spcPct val="90000"/>
              </a:lnSpc>
              <a:spcBef>
                <a:spcPts val="1000"/>
              </a:spcBef>
              <a:spcAft>
                <a:spcPts val="0"/>
              </a:spcAft>
              <a:buClr>
                <a:schemeClr val="dk1"/>
              </a:buClr>
              <a:buSzPts val="1800"/>
              <a:buFont typeface="Arial"/>
              <a:buNone/>
            </a:pPr>
            <a:r>
              <a:rPr b="0" i="0" lang="en-US" sz="2800" u="none" cap="none" strike="noStrike">
                <a:solidFill>
                  <a:schemeClr val="dk1"/>
                </a:solidFill>
                <a:latin typeface="Calibri"/>
                <a:ea typeface="Calibri"/>
                <a:cs typeface="Calibri"/>
                <a:sym typeface="Calibri"/>
              </a:rPr>
              <a:t>	Annual Conference</a:t>
            </a:r>
            <a:endParaRPr/>
          </a:p>
          <a:p>
            <a:pPr indent="0" lvl="0" marL="0" marR="0" rtl="0" algn="l">
              <a:lnSpc>
                <a:spcPct val="90000"/>
              </a:lnSpc>
              <a:spcBef>
                <a:spcPts val="1000"/>
              </a:spcBef>
              <a:spcAft>
                <a:spcPts val="0"/>
              </a:spcAft>
              <a:buClr>
                <a:schemeClr val="dk1"/>
              </a:buClr>
              <a:buSzPts val="1800"/>
              <a:buFont typeface="Arial"/>
              <a:buNone/>
            </a:pPr>
            <a:r>
              <a:rPr b="0" i="0" lang="en-US" sz="2800" u="none" cap="none" strike="noStrike">
                <a:solidFill>
                  <a:schemeClr val="dk1"/>
                </a:solidFill>
                <a:latin typeface="Calibri"/>
                <a:ea typeface="Calibri"/>
                <a:cs typeface="Calibri"/>
                <a:sym typeface="Calibri"/>
              </a:rPr>
              <a:t>	Journal Committee</a:t>
            </a:r>
            <a:endParaRPr/>
          </a:p>
          <a:p>
            <a:pPr indent="0" lvl="0" marL="0" marR="0" rtl="0" algn="l">
              <a:lnSpc>
                <a:spcPct val="90000"/>
              </a:lnSpc>
              <a:spcBef>
                <a:spcPts val="1000"/>
              </a:spcBef>
              <a:spcAft>
                <a:spcPts val="0"/>
              </a:spcAft>
              <a:buClr>
                <a:schemeClr val="dk1"/>
              </a:buClr>
              <a:buSzPts val="1800"/>
              <a:buFont typeface="Arial"/>
              <a:buNone/>
            </a:pPr>
            <a:r>
              <a:t/>
            </a:r>
            <a:endParaRPr b="0" i="0" sz="2800" u="none" cap="none" strike="noStrike">
              <a:solidFill>
                <a:schemeClr val="dk1"/>
              </a:solidFill>
              <a:latin typeface="Calibri"/>
              <a:ea typeface="Calibri"/>
              <a:cs typeface="Calibri"/>
              <a:sym typeface="Calibri"/>
            </a:endParaRPr>
          </a:p>
          <a:p>
            <a:pPr indent="0" lvl="0" marL="0" marR="0" rtl="0" algn="l">
              <a:lnSpc>
                <a:spcPct val="90000"/>
              </a:lnSpc>
              <a:spcBef>
                <a:spcPts val="1000"/>
              </a:spcBef>
              <a:spcAft>
                <a:spcPts val="0"/>
              </a:spcAft>
              <a:buClr>
                <a:schemeClr val="dk1"/>
              </a:buClr>
              <a:buSzPts val="1800"/>
              <a:buFont typeface="Arial"/>
              <a:buNone/>
            </a:pPr>
            <a:r>
              <a:rPr b="0" i="0" lang="en-US" sz="2800" u="none" cap="none" strike="noStrike">
                <a:solidFill>
                  <a:schemeClr val="dk1"/>
                </a:solidFill>
                <a:latin typeface="Calibri"/>
                <a:ea typeface="Calibri"/>
                <a:cs typeface="Calibri"/>
                <a:sym typeface="Calibri"/>
              </a:rPr>
              <a:t>DISTRICT SUPERINTENDENTS (same for each)</a:t>
            </a:r>
            <a:endParaRPr/>
          </a:p>
          <a:p>
            <a:pPr indent="0" lvl="0" marL="0" marR="0" rtl="0" algn="l">
              <a:lnSpc>
                <a:spcPct val="90000"/>
              </a:lnSpc>
              <a:spcBef>
                <a:spcPts val="1000"/>
              </a:spcBef>
              <a:spcAft>
                <a:spcPts val="0"/>
              </a:spcAft>
              <a:buClr>
                <a:schemeClr val="dk1"/>
              </a:buClr>
              <a:buSzPts val="1800"/>
              <a:buFont typeface="Arial"/>
              <a:buNone/>
            </a:pPr>
            <a:r>
              <a:t/>
            </a:r>
            <a:endParaRPr b="0" i="0" sz="2800" u="none" cap="none" strike="noStrike">
              <a:solidFill>
                <a:schemeClr val="dk1"/>
              </a:solidFill>
              <a:latin typeface="Calibri"/>
              <a:ea typeface="Calibri"/>
              <a:cs typeface="Calibri"/>
              <a:sym typeface="Calibri"/>
            </a:endParaRPr>
          </a:p>
          <a:p>
            <a:pPr indent="0" lvl="0" marL="0" marR="0" rtl="0" algn="l">
              <a:lnSpc>
                <a:spcPct val="90000"/>
              </a:lnSpc>
              <a:spcBef>
                <a:spcPts val="1000"/>
              </a:spcBef>
              <a:spcAft>
                <a:spcPts val="0"/>
              </a:spcAft>
              <a:buClr>
                <a:schemeClr val="dk1"/>
              </a:buClr>
              <a:buSzPts val="1800"/>
              <a:buFont typeface="Arial"/>
              <a:buNone/>
            </a:pPr>
            <a:r>
              <a:t/>
            </a:r>
            <a:endParaRPr b="0" i="0" sz="2800" u="none" cap="none" strike="noStrike">
              <a:solidFill>
                <a:schemeClr val="dk1"/>
              </a:solidFill>
              <a:latin typeface="Calibri"/>
              <a:ea typeface="Calibri"/>
              <a:cs typeface="Calibri"/>
              <a:sym typeface="Calibri"/>
            </a:endParaRPr>
          </a:p>
          <a:p>
            <a:pPr indent="0" lvl="0" marL="0" marR="0" rtl="0" algn="l">
              <a:lnSpc>
                <a:spcPct val="90000"/>
              </a:lnSpc>
              <a:spcBef>
                <a:spcPts val="1000"/>
              </a:spcBef>
              <a:spcAft>
                <a:spcPts val="0"/>
              </a:spcAft>
              <a:buClr>
                <a:schemeClr val="dk1"/>
              </a:buClr>
              <a:buSzPts val="1800"/>
              <a:buFont typeface="Arial"/>
              <a:buNone/>
            </a:pPr>
            <a:r>
              <a:t/>
            </a:r>
            <a:endParaRPr b="0" i="0" sz="2800" u="none" cap="none" strike="noStrike">
              <a:solidFill>
                <a:schemeClr val="dk1"/>
              </a:solidFill>
              <a:latin typeface="Calibri"/>
              <a:ea typeface="Calibri"/>
              <a:cs typeface="Calibri"/>
              <a:sym typeface="Calibri"/>
            </a:endParaRPr>
          </a:p>
          <a:p>
            <a:pPr indent="0" lvl="0" marL="0" marR="0" rtl="0" algn="l">
              <a:lnSpc>
                <a:spcPct val="90000"/>
              </a:lnSpc>
              <a:spcBef>
                <a:spcPts val="1000"/>
              </a:spcBef>
              <a:spcAft>
                <a:spcPts val="0"/>
              </a:spcAft>
              <a:buClr>
                <a:schemeClr val="dk1"/>
              </a:buClr>
              <a:buSzPts val="1800"/>
              <a:buFont typeface="Arial"/>
              <a:buNone/>
            </a:pPr>
            <a:r>
              <a:t/>
            </a:r>
            <a:endParaRPr b="0" i="0" sz="2800" u="none" cap="none" strike="noStrike">
              <a:solidFill>
                <a:schemeClr val="dk1"/>
              </a:solidFill>
              <a:latin typeface="Calibri"/>
              <a:ea typeface="Calibri"/>
              <a:cs typeface="Calibri"/>
              <a:sym typeface="Calibri"/>
            </a:endParaRPr>
          </a:p>
          <a:p>
            <a:pPr indent="0" lvl="0" marL="0" marR="0" rtl="0" algn="l">
              <a:lnSpc>
                <a:spcPct val="90000"/>
              </a:lnSpc>
              <a:spcBef>
                <a:spcPts val="1000"/>
              </a:spcBef>
              <a:spcAft>
                <a:spcPts val="0"/>
              </a:spcAft>
              <a:buClr>
                <a:schemeClr val="dk1"/>
              </a:buClr>
              <a:buSzPts val="1800"/>
              <a:buFont typeface="Arial"/>
              <a:buNone/>
            </a:pPr>
            <a:r>
              <a:t/>
            </a:r>
            <a:endParaRPr b="0" i="0" sz="2800" u="none" cap="none" strike="noStrike">
              <a:solidFill>
                <a:schemeClr val="dk1"/>
              </a:solidFill>
              <a:latin typeface="Calibri"/>
              <a:ea typeface="Calibri"/>
              <a:cs typeface="Calibri"/>
              <a:sym typeface="Calibri"/>
            </a:endParaRPr>
          </a:p>
        </p:txBody>
      </p:sp>
      <p:sp>
        <p:nvSpPr>
          <p:cNvPr id="343" name="Google Shape;343;p43"/>
          <p:cNvSpPr txBox="1"/>
          <p:nvPr/>
        </p:nvSpPr>
        <p:spPr>
          <a:xfrm>
            <a:off x="7346950" y="1353344"/>
            <a:ext cx="2544762" cy="5008563"/>
          </a:xfrm>
          <a:prstGeom prst="rect">
            <a:avLst/>
          </a:prstGeom>
          <a:noFill/>
          <a:ln>
            <a:noFill/>
          </a:ln>
        </p:spPr>
        <p:txBody>
          <a:bodyPr anchorCtr="0" anchor="t" bIns="45700" lIns="91425" spcFirstLastPara="1" rIns="91425" wrap="square" tIns="45700">
            <a:noAutofit/>
          </a:bodyPr>
          <a:lstStyle/>
          <a:p>
            <a:pPr indent="0" lvl="0" marL="0" marR="0" rtl="0" algn="r">
              <a:lnSpc>
                <a:spcPct val="100000"/>
              </a:lnSpc>
              <a:spcBef>
                <a:spcPts val="0"/>
              </a:spcBef>
              <a:spcAft>
                <a:spcPts val="0"/>
              </a:spcAft>
              <a:buClr>
                <a:srgbClr val="000000"/>
              </a:buClr>
              <a:buSzPts val="3200"/>
              <a:buFont typeface="Arial"/>
              <a:buNone/>
            </a:pPr>
            <a:r>
              <a:rPr b="0" i="0" lang="en-US" sz="3200" u="none" cap="none" strike="noStrike">
                <a:solidFill>
                  <a:srgbClr val="000000"/>
                </a:solidFill>
                <a:latin typeface="Calibri"/>
                <a:ea typeface="Calibri"/>
                <a:cs typeface="Calibri"/>
                <a:sym typeface="Calibri"/>
              </a:rPr>
              <a:t>         425,106</a:t>
            </a:r>
            <a:endParaRPr/>
          </a:p>
          <a:p>
            <a:pPr indent="0" lvl="0" marL="0" marR="0" rtl="0" algn="r">
              <a:lnSpc>
                <a:spcPct val="100000"/>
              </a:lnSpc>
              <a:spcBef>
                <a:spcPts val="0"/>
              </a:spcBef>
              <a:spcAft>
                <a:spcPts val="0"/>
              </a:spcAft>
              <a:buClr>
                <a:srgbClr val="000000"/>
              </a:buClr>
              <a:buSzPts val="3200"/>
              <a:buFont typeface="Arial"/>
              <a:buNone/>
            </a:pPr>
            <a:r>
              <a:t/>
            </a:r>
            <a:endParaRPr b="0" i="0" sz="3200" u="none" cap="none" strike="noStrike">
              <a:solidFill>
                <a:srgbClr val="000000"/>
              </a:solidFill>
              <a:latin typeface="Calibri"/>
              <a:ea typeface="Calibri"/>
              <a:cs typeface="Calibri"/>
              <a:sym typeface="Calibri"/>
            </a:endParaRPr>
          </a:p>
          <a:p>
            <a:pPr indent="0" lvl="0" marL="0" marR="0" rtl="0" algn="r">
              <a:lnSpc>
                <a:spcPct val="100000"/>
              </a:lnSpc>
              <a:spcBef>
                <a:spcPts val="0"/>
              </a:spcBef>
              <a:spcAft>
                <a:spcPts val="0"/>
              </a:spcAft>
              <a:buClr>
                <a:srgbClr val="000000"/>
              </a:buClr>
              <a:buSzPts val="3200"/>
              <a:buFont typeface="Arial"/>
              <a:buNone/>
            </a:pPr>
            <a:r>
              <a:t/>
            </a:r>
            <a:endParaRPr b="0" i="0" sz="3200" u="none" cap="none" strike="noStrike">
              <a:solidFill>
                <a:srgbClr val="000000"/>
              </a:solidFill>
              <a:latin typeface="Calibri"/>
              <a:ea typeface="Calibri"/>
              <a:cs typeface="Calibri"/>
              <a:sym typeface="Calibri"/>
            </a:endParaRPr>
          </a:p>
          <a:p>
            <a:pPr indent="0" lvl="0" marL="0" marR="0" rtl="0" algn="r">
              <a:lnSpc>
                <a:spcPct val="100000"/>
              </a:lnSpc>
              <a:spcBef>
                <a:spcPts val="0"/>
              </a:spcBef>
              <a:spcAft>
                <a:spcPts val="0"/>
              </a:spcAft>
              <a:buClr>
                <a:srgbClr val="000000"/>
              </a:buClr>
              <a:buSzPts val="3200"/>
              <a:buFont typeface="Arial"/>
              <a:buNone/>
            </a:pPr>
            <a:r>
              <a:rPr b="0" i="0" lang="en-US" sz="3200" u="none" cap="none" strike="noStrike">
                <a:solidFill>
                  <a:srgbClr val="000000"/>
                </a:solidFill>
                <a:latin typeface="Calibri"/>
                <a:ea typeface="Calibri"/>
                <a:cs typeface="Calibri"/>
                <a:sym typeface="Calibri"/>
              </a:rPr>
              <a:t>         308,405</a:t>
            </a:r>
            <a:endParaRPr/>
          </a:p>
          <a:p>
            <a:pPr indent="0" lvl="0" marL="0" marR="0" rtl="0" algn="r">
              <a:lnSpc>
                <a:spcPct val="100000"/>
              </a:lnSpc>
              <a:spcBef>
                <a:spcPts val="0"/>
              </a:spcBef>
              <a:spcAft>
                <a:spcPts val="0"/>
              </a:spcAft>
              <a:buClr>
                <a:srgbClr val="000000"/>
              </a:buClr>
              <a:buSzPts val="3200"/>
              <a:buFont typeface="Arial"/>
              <a:buNone/>
            </a:pPr>
            <a:r>
              <a:rPr b="0" i="0" lang="en-US" sz="3200" u="none" cap="none" strike="noStrike">
                <a:solidFill>
                  <a:srgbClr val="000000"/>
                </a:solidFill>
                <a:latin typeface="Calibri"/>
                <a:ea typeface="Calibri"/>
                <a:cs typeface="Calibri"/>
                <a:sym typeface="Calibri"/>
              </a:rPr>
              <a:t>         216,000</a:t>
            </a:r>
            <a:endParaRPr/>
          </a:p>
          <a:p>
            <a:pPr indent="0" lvl="0" marL="0" marR="0" rtl="0" algn="r">
              <a:lnSpc>
                <a:spcPct val="100000"/>
              </a:lnSpc>
              <a:spcBef>
                <a:spcPts val="0"/>
              </a:spcBef>
              <a:spcAft>
                <a:spcPts val="0"/>
              </a:spcAft>
              <a:buClr>
                <a:srgbClr val="000000"/>
              </a:buClr>
              <a:buSzPts val="3200"/>
              <a:buFont typeface="Arial"/>
              <a:buNone/>
            </a:pPr>
            <a:r>
              <a:rPr b="0" i="0" lang="en-US" sz="3200" u="none" cap="none" strike="noStrike">
                <a:solidFill>
                  <a:srgbClr val="000000"/>
                </a:solidFill>
                <a:latin typeface="Calibri"/>
                <a:ea typeface="Calibri"/>
                <a:cs typeface="Calibri"/>
                <a:sym typeface="Calibri"/>
              </a:rPr>
              <a:t>           11,500</a:t>
            </a:r>
            <a:endParaRPr/>
          </a:p>
          <a:p>
            <a:pPr indent="0" lvl="0" marL="0" marR="0" rtl="0" algn="r">
              <a:lnSpc>
                <a:spcPct val="100000"/>
              </a:lnSpc>
              <a:spcBef>
                <a:spcPts val="0"/>
              </a:spcBef>
              <a:spcAft>
                <a:spcPts val="0"/>
              </a:spcAft>
              <a:buClr>
                <a:srgbClr val="000000"/>
              </a:buClr>
              <a:buSzPts val="3200"/>
              <a:buFont typeface="Arial"/>
              <a:buNone/>
            </a:pPr>
            <a:r>
              <a:t/>
            </a:r>
            <a:endParaRPr b="0" i="0" sz="3200" u="none" cap="none" strike="noStrike">
              <a:solidFill>
                <a:srgbClr val="000000"/>
              </a:solidFill>
              <a:latin typeface="Calibri"/>
              <a:ea typeface="Calibri"/>
              <a:cs typeface="Calibri"/>
              <a:sym typeface="Calibri"/>
            </a:endParaRPr>
          </a:p>
          <a:p>
            <a:pPr indent="0" lvl="0" marL="0" marR="0" rtl="0" algn="r">
              <a:lnSpc>
                <a:spcPct val="100000"/>
              </a:lnSpc>
              <a:spcBef>
                <a:spcPts val="0"/>
              </a:spcBef>
              <a:spcAft>
                <a:spcPts val="0"/>
              </a:spcAft>
              <a:buClr>
                <a:srgbClr val="000000"/>
              </a:buClr>
              <a:buSzPts val="3200"/>
              <a:buFont typeface="Arial"/>
              <a:buNone/>
            </a:pPr>
            <a:r>
              <a:rPr b="0" i="0" lang="en-US" sz="3200" u="none" cap="none" strike="noStrike">
                <a:solidFill>
                  <a:srgbClr val="000000"/>
                </a:solidFill>
                <a:latin typeface="Calibri"/>
                <a:ea typeface="Calibri"/>
                <a:cs typeface="Calibri"/>
                <a:sym typeface="Calibri"/>
              </a:rPr>
              <a:t>      </a:t>
            </a:r>
            <a:r>
              <a:rPr b="1" i="0" lang="en-US" sz="3200" u="none" cap="none" strike="noStrike">
                <a:solidFill>
                  <a:srgbClr val="000000"/>
                </a:solidFill>
                <a:latin typeface="Calibri"/>
                <a:ea typeface="Calibri"/>
                <a:cs typeface="Calibri"/>
                <a:sym typeface="Calibri"/>
              </a:rPr>
              <a:t>1,125,357</a:t>
            </a:r>
            <a:r>
              <a:rPr b="0" i="0" lang="en-US" sz="3200" u="none" cap="none" strike="noStrike">
                <a:solidFill>
                  <a:srgbClr val="000000"/>
                </a:solidFill>
                <a:latin typeface="Calibri"/>
                <a:ea typeface="Calibri"/>
                <a:cs typeface="Calibri"/>
                <a:sym typeface="Calibri"/>
              </a:rPr>
              <a:t> </a:t>
            </a:r>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7" name="Shape 97"/>
        <p:cNvGrpSpPr/>
        <p:nvPr/>
      </p:nvGrpSpPr>
      <p:grpSpPr>
        <a:xfrm>
          <a:off x="0" y="0"/>
          <a:ext cx="0" cy="0"/>
          <a:chOff x="0" y="0"/>
          <a:chExt cx="0" cy="0"/>
        </a:xfrm>
      </p:grpSpPr>
      <p:cxnSp>
        <p:nvCxnSpPr>
          <p:cNvPr id="98" name="Google Shape;98;p3"/>
          <p:cNvCxnSpPr/>
          <p:nvPr/>
        </p:nvCxnSpPr>
        <p:spPr>
          <a:xfrm>
            <a:off x="0" y="292100"/>
            <a:ext cx="12192000" cy="11112"/>
          </a:xfrm>
          <a:prstGeom prst="straightConnector1">
            <a:avLst/>
          </a:prstGeom>
          <a:noFill/>
          <a:ln cap="flat" cmpd="sng" w="28575">
            <a:solidFill>
              <a:srgbClr val="4B8CB9"/>
            </a:solidFill>
            <a:prstDash val="solid"/>
            <a:miter lim="800000"/>
            <a:headEnd len="sm" w="sm" type="none"/>
            <a:tailEnd len="sm" w="sm" type="none"/>
          </a:ln>
        </p:spPr>
      </p:cxnSp>
      <p:cxnSp>
        <p:nvCxnSpPr>
          <p:cNvPr id="99" name="Google Shape;99;p3"/>
          <p:cNvCxnSpPr/>
          <p:nvPr/>
        </p:nvCxnSpPr>
        <p:spPr>
          <a:xfrm>
            <a:off x="0" y="6511925"/>
            <a:ext cx="12192000" cy="0"/>
          </a:xfrm>
          <a:prstGeom prst="straightConnector1">
            <a:avLst/>
          </a:prstGeom>
          <a:noFill/>
          <a:ln cap="flat" cmpd="sng" w="28575">
            <a:solidFill>
              <a:srgbClr val="4B8CB9"/>
            </a:solidFill>
            <a:prstDash val="solid"/>
            <a:miter lim="800000"/>
            <a:headEnd len="sm" w="sm" type="none"/>
            <a:tailEnd len="sm" w="sm" type="none"/>
          </a:ln>
        </p:spPr>
      </p:cxnSp>
      <p:sp>
        <p:nvSpPr>
          <p:cNvPr id="100" name="Google Shape;100;p3"/>
          <p:cNvSpPr txBox="1"/>
          <p:nvPr/>
        </p:nvSpPr>
        <p:spPr>
          <a:xfrm>
            <a:off x="6315075" y="1825625"/>
            <a:ext cx="4840287" cy="4351337"/>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Calibri"/>
              <a:ea typeface="Calibri"/>
              <a:cs typeface="Calibri"/>
              <a:sym typeface="Calibri"/>
            </a:endParaRPr>
          </a:p>
        </p:txBody>
      </p:sp>
      <p:pic>
        <p:nvPicPr>
          <p:cNvPr descr="A picture containing logo&#10;&#10;Description automatically generated" id="101" name="Google Shape;101;p3"/>
          <p:cNvPicPr preferRelativeResize="0"/>
          <p:nvPr/>
        </p:nvPicPr>
        <p:blipFill rotWithShape="1">
          <a:blip r:embed="rId3">
            <a:alphaModFix/>
          </a:blip>
          <a:srcRect b="0" l="0" r="0" t="0"/>
          <a:stretch/>
        </p:blipFill>
        <p:spPr>
          <a:xfrm>
            <a:off x="8429625" y="5416550"/>
            <a:ext cx="4000500" cy="1228725"/>
          </a:xfrm>
          <a:prstGeom prst="rect">
            <a:avLst/>
          </a:prstGeom>
          <a:noFill/>
          <a:ln>
            <a:noFill/>
          </a:ln>
        </p:spPr>
      </p:pic>
      <p:sp>
        <p:nvSpPr>
          <p:cNvPr id="102" name="Google Shape;102;p3"/>
          <p:cNvSpPr txBox="1"/>
          <p:nvPr>
            <p:ph idx="1" type="body"/>
          </p:nvPr>
        </p:nvSpPr>
        <p:spPr>
          <a:xfrm>
            <a:off x="309561" y="827087"/>
            <a:ext cx="11593967" cy="5327648"/>
          </a:xfrm>
          <a:prstGeom prst="rect">
            <a:avLst/>
          </a:prstGeom>
          <a:noFill/>
          <a:ln>
            <a:noFill/>
          </a:ln>
        </p:spPr>
        <p:txBody>
          <a:bodyPr anchorCtr="0" anchor="t" bIns="45700" lIns="91425" spcFirstLastPara="1" rIns="91425" wrap="square" tIns="45700">
            <a:noAutofit/>
          </a:bodyPr>
          <a:lstStyle/>
          <a:p>
            <a:pPr indent="-50800" lvl="0" marL="228600" rtl="0" algn="ctr">
              <a:lnSpc>
                <a:spcPct val="90000"/>
              </a:lnSpc>
              <a:spcBef>
                <a:spcPts val="0"/>
              </a:spcBef>
              <a:spcAft>
                <a:spcPts val="0"/>
              </a:spcAft>
              <a:buSzPts val="2800"/>
              <a:buNone/>
            </a:pPr>
            <a:r>
              <a:rPr b="1" lang="en-US" sz="6600"/>
              <a:t>GOOD NEWS</a:t>
            </a:r>
            <a:endParaRPr/>
          </a:p>
          <a:p>
            <a:pPr indent="-342900" lvl="0" marL="457200" rtl="0" algn="l">
              <a:lnSpc>
                <a:spcPct val="90000"/>
              </a:lnSpc>
              <a:spcBef>
                <a:spcPts val="1000"/>
              </a:spcBef>
              <a:spcAft>
                <a:spcPts val="0"/>
              </a:spcAft>
              <a:buClr>
                <a:schemeClr val="dk1"/>
              </a:buClr>
              <a:buSzPts val="1800"/>
              <a:buChar char="•"/>
            </a:pPr>
            <a:r>
              <a:rPr lang="en-US" sz="4400"/>
              <a:t>BECAUSE OF THE GOOD NEWS</a:t>
            </a:r>
            <a:endParaRPr/>
          </a:p>
          <a:p>
            <a:pPr indent="-228600" lvl="0" marL="457200" rtl="0" algn="l">
              <a:lnSpc>
                <a:spcPct val="90000"/>
              </a:lnSpc>
              <a:spcBef>
                <a:spcPts val="1000"/>
              </a:spcBef>
              <a:spcAft>
                <a:spcPts val="0"/>
              </a:spcAft>
              <a:buClr>
                <a:schemeClr val="dk1"/>
              </a:buClr>
              <a:buSzPts val="1800"/>
              <a:buNone/>
            </a:pPr>
            <a:r>
              <a:t/>
            </a:r>
            <a:endParaRPr sz="4400"/>
          </a:p>
          <a:p>
            <a:pPr indent="-342900" lvl="0" marL="457200" rtl="0" algn="l">
              <a:lnSpc>
                <a:spcPct val="90000"/>
              </a:lnSpc>
              <a:spcBef>
                <a:spcPts val="1000"/>
              </a:spcBef>
              <a:spcAft>
                <a:spcPts val="0"/>
              </a:spcAft>
              <a:buClr>
                <a:schemeClr val="dk1"/>
              </a:buClr>
              <a:buSzPts val="1800"/>
              <a:buChar char="•"/>
            </a:pPr>
            <a:r>
              <a:rPr lang="en-US" sz="4400"/>
              <a:t>AND BECAUSE WE HAVE A PLAN</a:t>
            </a:r>
            <a:endParaRPr/>
          </a:p>
          <a:p>
            <a:pPr indent="-228600" lvl="0" marL="457200" rtl="0" algn="l">
              <a:lnSpc>
                <a:spcPct val="90000"/>
              </a:lnSpc>
              <a:spcBef>
                <a:spcPts val="1000"/>
              </a:spcBef>
              <a:spcAft>
                <a:spcPts val="0"/>
              </a:spcAft>
              <a:buClr>
                <a:schemeClr val="dk1"/>
              </a:buClr>
              <a:buSzPts val="1800"/>
              <a:buNone/>
            </a:pPr>
            <a:r>
              <a:t/>
            </a:r>
            <a:endParaRPr sz="4400"/>
          </a:p>
          <a:p>
            <a:pPr indent="-342900" lvl="0" marL="457200" rtl="0" algn="l">
              <a:lnSpc>
                <a:spcPct val="90000"/>
              </a:lnSpc>
              <a:spcBef>
                <a:spcPts val="1000"/>
              </a:spcBef>
              <a:spcAft>
                <a:spcPts val="0"/>
              </a:spcAft>
              <a:buClr>
                <a:schemeClr val="dk1"/>
              </a:buClr>
              <a:buSzPts val="1800"/>
              <a:buChar char="•"/>
            </a:pPr>
            <a:r>
              <a:rPr lang="en-US" sz="4400"/>
              <a:t>FINANCIALLY EVERYTHING IS GOING TO BE OK</a:t>
            </a:r>
            <a:endParaRPr/>
          </a:p>
          <a:p>
            <a:pPr indent="-50800" lvl="0" marL="228600" marR="0" rtl="0" algn="l">
              <a:lnSpc>
                <a:spcPct val="90000"/>
              </a:lnSpc>
              <a:spcBef>
                <a:spcPts val="0"/>
              </a:spcBef>
              <a:spcAft>
                <a:spcPts val="0"/>
              </a:spcAft>
              <a:buClr>
                <a:schemeClr val="dk1"/>
              </a:buClr>
              <a:buSzPts val="2800"/>
              <a:buFont typeface="Arial"/>
              <a:buNone/>
            </a:pPr>
            <a:r>
              <a:t/>
            </a:r>
            <a:endParaRPr sz="2800">
              <a:solidFill>
                <a:schemeClr val="dk1"/>
              </a:solidFill>
              <a:latin typeface="Calibri"/>
              <a:ea typeface="Calibri"/>
              <a:cs typeface="Calibri"/>
              <a:sym typeface="Calibri"/>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2" presetSubtype="4">
                                  <p:stCondLst>
                                    <p:cond delay="0"/>
                                  </p:stCondLst>
                                  <p:childTnLst>
                                    <p:set>
                                      <p:cBhvr>
                                        <p:cTn dur="1" fill="hold">
                                          <p:stCondLst>
                                            <p:cond delay="0"/>
                                          </p:stCondLst>
                                        </p:cTn>
                                        <p:tgtEl>
                                          <p:spTgt spid="102">
                                            <p:txEl>
                                              <p:pRg end="0" st="0"/>
                                            </p:txEl>
                                          </p:spTgt>
                                        </p:tgtEl>
                                        <p:attrNameLst>
                                          <p:attrName>style.visibility</p:attrName>
                                        </p:attrNameLst>
                                      </p:cBhvr>
                                      <p:to>
                                        <p:strVal val="visible"/>
                                      </p:to>
                                    </p:set>
                                    <p:anim calcmode="lin" valueType="num">
                                      <p:cBhvr additive="base">
                                        <p:cTn dur="500"/>
                                        <p:tgtEl>
                                          <p:spTgt spid="102">
                                            <p:txEl>
                                              <p:pRg end="0" st="0"/>
                                            </p:txEl>
                                          </p:spTgt>
                                        </p:tgtEl>
                                        <p:attrNameLst>
                                          <p:attrName>ppt_y</p:attrName>
                                        </p:attrNameLst>
                                      </p:cBhvr>
                                      <p:tavLst>
                                        <p:tav fmla="" tm="0">
                                          <p:val>
                                            <p:strVal val="#ppt_y+1"/>
                                          </p:val>
                                        </p:tav>
                                        <p:tav fmla="" tm="100000">
                                          <p:val>
                                            <p:strVal val="#ppt_y"/>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 presetSubtype="4">
                                  <p:stCondLst>
                                    <p:cond delay="0"/>
                                  </p:stCondLst>
                                  <p:childTnLst>
                                    <p:set>
                                      <p:cBhvr>
                                        <p:cTn dur="1" fill="hold">
                                          <p:stCondLst>
                                            <p:cond delay="0"/>
                                          </p:stCondLst>
                                        </p:cTn>
                                        <p:tgtEl>
                                          <p:spTgt spid="102">
                                            <p:txEl>
                                              <p:pRg end="1" st="1"/>
                                            </p:txEl>
                                          </p:spTgt>
                                        </p:tgtEl>
                                        <p:attrNameLst>
                                          <p:attrName>style.visibility</p:attrName>
                                        </p:attrNameLst>
                                      </p:cBhvr>
                                      <p:to>
                                        <p:strVal val="visible"/>
                                      </p:to>
                                    </p:set>
                                    <p:anim calcmode="lin" valueType="num">
                                      <p:cBhvr additive="base">
                                        <p:cTn dur="500"/>
                                        <p:tgtEl>
                                          <p:spTgt spid="102">
                                            <p:txEl>
                                              <p:pRg end="1" st="1"/>
                                            </p:txEl>
                                          </p:spTgt>
                                        </p:tgtEl>
                                        <p:attrNameLst>
                                          <p:attrName>ppt_y</p:attrName>
                                        </p:attrNameLst>
                                      </p:cBhvr>
                                      <p:tavLst>
                                        <p:tav fmla="" tm="0">
                                          <p:val>
                                            <p:strVal val="#ppt_y+1"/>
                                          </p:val>
                                        </p:tav>
                                        <p:tav fmla="" tm="100000">
                                          <p:val>
                                            <p:strVal val="#ppt_y"/>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 presetSubtype="4">
                                  <p:stCondLst>
                                    <p:cond delay="0"/>
                                  </p:stCondLst>
                                  <p:childTnLst>
                                    <p:set>
                                      <p:cBhvr>
                                        <p:cTn dur="1" fill="hold">
                                          <p:stCondLst>
                                            <p:cond delay="0"/>
                                          </p:stCondLst>
                                        </p:cTn>
                                        <p:tgtEl>
                                          <p:spTgt spid="102">
                                            <p:txEl>
                                              <p:pRg end="2" st="2"/>
                                            </p:txEl>
                                          </p:spTgt>
                                        </p:tgtEl>
                                        <p:attrNameLst>
                                          <p:attrName>style.visibility</p:attrName>
                                        </p:attrNameLst>
                                      </p:cBhvr>
                                      <p:to>
                                        <p:strVal val="visible"/>
                                      </p:to>
                                    </p:set>
                                    <p:anim calcmode="lin" valueType="num">
                                      <p:cBhvr additive="base">
                                        <p:cTn dur="500"/>
                                        <p:tgtEl>
                                          <p:spTgt spid="102">
                                            <p:txEl>
                                              <p:pRg end="2" st="2"/>
                                            </p:txEl>
                                          </p:spTgt>
                                        </p:tgtEl>
                                        <p:attrNameLst>
                                          <p:attrName>ppt_y</p:attrName>
                                        </p:attrNameLst>
                                      </p:cBhvr>
                                      <p:tavLst>
                                        <p:tav fmla="" tm="0">
                                          <p:val>
                                            <p:strVal val="#ppt_y+1"/>
                                          </p:val>
                                        </p:tav>
                                        <p:tav fmla="" tm="100000">
                                          <p:val>
                                            <p:strVal val="#ppt_y"/>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 presetSubtype="4">
                                  <p:stCondLst>
                                    <p:cond delay="0"/>
                                  </p:stCondLst>
                                  <p:childTnLst>
                                    <p:set>
                                      <p:cBhvr>
                                        <p:cTn dur="1" fill="hold">
                                          <p:stCondLst>
                                            <p:cond delay="0"/>
                                          </p:stCondLst>
                                        </p:cTn>
                                        <p:tgtEl>
                                          <p:spTgt spid="102">
                                            <p:txEl>
                                              <p:pRg end="3" st="3"/>
                                            </p:txEl>
                                          </p:spTgt>
                                        </p:tgtEl>
                                        <p:attrNameLst>
                                          <p:attrName>style.visibility</p:attrName>
                                        </p:attrNameLst>
                                      </p:cBhvr>
                                      <p:to>
                                        <p:strVal val="visible"/>
                                      </p:to>
                                    </p:set>
                                    <p:anim calcmode="lin" valueType="num">
                                      <p:cBhvr additive="base">
                                        <p:cTn dur="500"/>
                                        <p:tgtEl>
                                          <p:spTgt spid="102">
                                            <p:txEl>
                                              <p:pRg end="3" st="3"/>
                                            </p:txEl>
                                          </p:spTgt>
                                        </p:tgtEl>
                                        <p:attrNameLst>
                                          <p:attrName>ppt_y</p:attrName>
                                        </p:attrNameLst>
                                      </p:cBhvr>
                                      <p:tavLst>
                                        <p:tav fmla="" tm="0">
                                          <p:val>
                                            <p:strVal val="#ppt_y+1"/>
                                          </p:val>
                                        </p:tav>
                                        <p:tav fmla="" tm="100000">
                                          <p:val>
                                            <p:strVal val="#ppt_y"/>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 presetSubtype="4">
                                  <p:stCondLst>
                                    <p:cond delay="0"/>
                                  </p:stCondLst>
                                  <p:childTnLst>
                                    <p:set>
                                      <p:cBhvr>
                                        <p:cTn dur="1" fill="hold">
                                          <p:stCondLst>
                                            <p:cond delay="0"/>
                                          </p:stCondLst>
                                        </p:cTn>
                                        <p:tgtEl>
                                          <p:spTgt spid="102">
                                            <p:txEl>
                                              <p:pRg end="4" st="4"/>
                                            </p:txEl>
                                          </p:spTgt>
                                        </p:tgtEl>
                                        <p:attrNameLst>
                                          <p:attrName>style.visibility</p:attrName>
                                        </p:attrNameLst>
                                      </p:cBhvr>
                                      <p:to>
                                        <p:strVal val="visible"/>
                                      </p:to>
                                    </p:set>
                                    <p:anim calcmode="lin" valueType="num">
                                      <p:cBhvr additive="base">
                                        <p:cTn dur="500"/>
                                        <p:tgtEl>
                                          <p:spTgt spid="102">
                                            <p:txEl>
                                              <p:pRg end="4" st="4"/>
                                            </p:txEl>
                                          </p:spTgt>
                                        </p:tgtEl>
                                        <p:attrNameLst>
                                          <p:attrName>ppt_y</p:attrName>
                                        </p:attrNameLst>
                                      </p:cBhvr>
                                      <p:tavLst>
                                        <p:tav fmla="" tm="0">
                                          <p:val>
                                            <p:strVal val="#ppt_y+1"/>
                                          </p:val>
                                        </p:tav>
                                        <p:tav fmla="" tm="100000">
                                          <p:val>
                                            <p:strVal val="#ppt_y"/>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 presetSubtype="4">
                                  <p:stCondLst>
                                    <p:cond delay="0"/>
                                  </p:stCondLst>
                                  <p:childTnLst>
                                    <p:set>
                                      <p:cBhvr>
                                        <p:cTn dur="1" fill="hold">
                                          <p:stCondLst>
                                            <p:cond delay="0"/>
                                          </p:stCondLst>
                                        </p:cTn>
                                        <p:tgtEl>
                                          <p:spTgt spid="102">
                                            <p:txEl>
                                              <p:pRg end="5" st="5"/>
                                            </p:txEl>
                                          </p:spTgt>
                                        </p:tgtEl>
                                        <p:attrNameLst>
                                          <p:attrName>style.visibility</p:attrName>
                                        </p:attrNameLst>
                                      </p:cBhvr>
                                      <p:to>
                                        <p:strVal val="visible"/>
                                      </p:to>
                                    </p:set>
                                    <p:anim calcmode="lin" valueType="num">
                                      <p:cBhvr additive="base">
                                        <p:cTn dur="500"/>
                                        <p:tgtEl>
                                          <p:spTgt spid="102">
                                            <p:txEl>
                                              <p:pRg end="5" st="5"/>
                                            </p:txEl>
                                          </p:spTgt>
                                        </p:tgtEl>
                                        <p:attrNameLst>
                                          <p:attrName>ppt_y</p:attrName>
                                        </p:attrNameLst>
                                      </p:cBhvr>
                                      <p:tavLst>
                                        <p:tav fmla="" tm="0">
                                          <p:val>
                                            <p:strVal val="#ppt_y+1"/>
                                          </p:val>
                                        </p:tav>
                                        <p:tav fmla="" tm="100000">
                                          <p:val>
                                            <p:strVal val="#ppt_y"/>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 presetSubtype="4">
                                  <p:stCondLst>
                                    <p:cond delay="0"/>
                                  </p:stCondLst>
                                  <p:childTnLst>
                                    <p:set>
                                      <p:cBhvr>
                                        <p:cTn dur="1" fill="hold">
                                          <p:stCondLst>
                                            <p:cond delay="0"/>
                                          </p:stCondLst>
                                        </p:cTn>
                                        <p:tgtEl>
                                          <p:spTgt spid="102">
                                            <p:txEl>
                                              <p:pRg end="6" st="6"/>
                                            </p:txEl>
                                          </p:spTgt>
                                        </p:tgtEl>
                                        <p:attrNameLst>
                                          <p:attrName>style.visibility</p:attrName>
                                        </p:attrNameLst>
                                      </p:cBhvr>
                                      <p:to>
                                        <p:strVal val="visible"/>
                                      </p:to>
                                    </p:set>
                                    <p:anim calcmode="lin" valueType="num">
                                      <p:cBhvr additive="base">
                                        <p:cTn dur="500"/>
                                        <p:tgtEl>
                                          <p:spTgt spid="102">
                                            <p:txEl>
                                              <p:pRg end="6" st="6"/>
                                            </p:txEl>
                                          </p:spTgt>
                                        </p:tgtEl>
                                        <p:attrNameLst>
                                          <p:attrName>ppt_y</p:attrName>
                                        </p:attrNameLst>
                                      </p:cBhvr>
                                      <p:tavLst>
                                        <p:tav fmla="" tm="0">
                                          <p:val>
                                            <p:strVal val="#ppt_y+1"/>
                                          </p:val>
                                        </p:tav>
                                        <p:tav fmla="" tm="100000">
                                          <p:val>
                                            <p:strVal val="#ppt_y"/>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47" name="Shape 347"/>
        <p:cNvGrpSpPr/>
        <p:nvPr/>
      </p:nvGrpSpPr>
      <p:grpSpPr>
        <a:xfrm>
          <a:off x="0" y="0"/>
          <a:ext cx="0" cy="0"/>
          <a:chOff x="0" y="0"/>
          <a:chExt cx="0" cy="0"/>
        </a:xfrm>
      </p:grpSpPr>
      <p:cxnSp>
        <p:nvCxnSpPr>
          <p:cNvPr id="348" name="Google Shape;348;p44"/>
          <p:cNvCxnSpPr/>
          <p:nvPr/>
        </p:nvCxnSpPr>
        <p:spPr>
          <a:xfrm>
            <a:off x="0" y="292100"/>
            <a:ext cx="12192000" cy="11112"/>
          </a:xfrm>
          <a:prstGeom prst="straightConnector1">
            <a:avLst/>
          </a:prstGeom>
          <a:noFill/>
          <a:ln cap="flat" cmpd="sng" w="28575">
            <a:solidFill>
              <a:srgbClr val="4B8CB9"/>
            </a:solidFill>
            <a:prstDash val="solid"/>
            <a:miter lim="800000"/>
            <a:headEnd len="sm" w="sm" type="none"/>
            <a:tailEnd len="sm" w="sm" type="none"/>
          </a:ln>
        </p:spPr>
      </p:cxnSp>
      <p:cxnSp>
        <p:nvCxnSpPr>
          <p:cNvPr id="349" name="Google Shape;349;p44"/>
          <p:cNvCxnSpPr/>
          <p:nvPr/>
        </p:nvCxnSpPr>
        <p:spPr>
          <a:xfrm>
            <a:off x="0" y="6511925"/>
            <a:ext cx="12192000" cy="0"/>
          </a:xfrm>
          <a:prstGeom prst="straightConnector1">
            <a:avLst/>
          </a:prstGeom>
          <a:noFill/>
          <a:ln cap="flat" cmpd="sng" w="28575">
            <a:solidFill>
              <a:srgbClr val="4B8CB9"/>
            </a:solidFill>
            <a:prstDash val="solid"/>
            <a:miter lim="800000"/>
            <a:headEnd len="sm" w="sm" type="none"/>
            <a:tailEnd len="sm" w="sm" type="none"/>
          </a:ln>
        </p:spPr>
      </p:cxnSp>
      <p:sp>
        <p:nvSpPr>
          <p:cNvPr id="350" name="Google Shape;350;p44"/>
          <p:cNvSpPr txBox="1"/>
          <p:nvPr/>
        </p:nvSpPr>
        <p:spPr>
          <a:xfrm>
            <a:off x="6315075" y="1825625"/>
            <a:ext cx="4840287" cy="4351337"/>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Calibri"/>
              <a:ea typeface="Calibri"/>
              <a:cs typeface="Calibri"/>
              <a:sym typeface="Calibri"/>
            </a:endParaRPr>
          </a:p>
        </p:txBody>
      </p:sp>
      <p:pic>
        <p:nvPicPr>
          <p:cNvPr descr="A picture containing logo&#10;&#10;Description automatically generated" id="351" name="Google Shape;351;p44"/>
          <p:cNvPicPr preferRelativeResize="0"/>
          <p:nvPr/>
        </p:nvPicPr>
        <p:blipFill rotWithShape="1">
          <a:blip r:embed="rId3">
            <a:alphaModFix/>
          </a:blip>
          <a:srcRect b="0" l="0" r="0" t="0"/>
          <a:stretch/>
        </p:blipFill>
        <p:spPr>
          <a:xfrm>
            <a:off x="8429625" y="5416550"/>
            <a:ext cx="4000500" cy="1228725"/>
          </a:xfrm>
          <a:prstGeom prst="rect">
            <a:avLst/>
          </a:prstGeom>
          <a:noFill/>
          <a:ln>
            <a:noFill/>
          </a:ln>
        </p:spPr>
      </p:pic>
      <p:sp>
        <p:nvSpPr>
          <p:cNvPr id="352" name="Google Shape;352;p44"/>
          <p:cNvSpPr txBox="1"/>
          <p:nvPr>
            <p:ph idx="1" type="body"/>
          </p:nvPr>
        </p:nvSpPr>
        <p:spPr>
          <a:xfrm>
            <a:off x="838200" y="427828"/>
            <a:ext cx="10515600" cy="820741"/>
          </a:xfrm>
          <a:prstGeom prst="rect">
            <a:avLst/>
          </a:prstGeom>
          <a:noFill/>
          <a:ln>
            <a:noFill/>
          </a:ln>
        </p:spPr>
        <p:txBody>
          <a:bodyPr anchorCtr="0" anchor="t" bIns="45700" lIns="91425" spcFirstLastPara="1" rIns="91425" wrap="square" tIns="45700">
            <a:noAutofit/>
          </a:bodyPr>
          <a:lstStyle/>
          <a:p>
            <a:pPr indent="-50800" lvl="0" marL="228600" marR="0" rtl="0" algn="ctr">
              <a:lnSpc>
                <a:spcPct val="90000"/>
              </a:lnSpc>
              <a:spcBef>
                <a:spcPts val="0"/>
              </a:spcBef>
              <a:spcAft>
                <a:spcPts val="0"/>
              </a:spcAft>
              <a:buClr>
                <a:schemeClr val="dk1"/>
              </a:buClr>
              <a:buSzPts val="2800"/>
              <a:buFont typeface="Arial"/>
              <a:buNone/>
            </a:pPr>
            <a:r>
              <a:rPr b="1" lang="en-US" sz="3600"/>
              <a:t>TWK 2025 Recommended Budget</a:t>
            </a:r>
            <a:r>
              <a:rPr lang="en-US" sz="3600"/>
              <a:t> </a:t>
            </a:r>
            <a:br>
              <a:rPr lang="en-US" sz="3600"/>
            </a:br>
            <a:endParaRPr sz="3600">
              <a:solidFill>
                <a:schemeClr val="dk1"/>
              </a:solidFill>
              <a:latin typeface="Calibri"/>
              <a:ea typeface="Calibri"/>
              <a:cs typeface="Calibri"/>
              <a:sym typeface="Calibri"/>
            </a:endParaRPr>
          </a:p>
        </p:txBody>
      </p:sp>
      <p:sp>
        <p:nvSpPr>
          <p:cNvPr id="353" name="Google Shape;353;p44"/>
          <p:cNvSpPr txBox="1"/>
          <p:nvPr/>
        </p:nvSpPr>
        <p:spPr>
          <a:xfrm>
            <a:off x="838200" y="1158875"/>
            <a:ext cx="10515600" cy="5407022"/>
          </a:xfrm>
          <a:prstGeom prst="rect">
            <a:avLst/>
          </a:prstGeom>
          <a:noFill/>
          <a:ln>
            <a:noFill/>
          </a:ln>
        </p:spPr>
        <p:txBody>
          <a:bodyPr anchorCtr="0" anchor="t" bIns="45700" lIns="91425" spcFirstLastPara="1" rIns="91425" wrap="square" tIns="45700">
            <a:normAutofit fontScale="92500" lnSpcReduction="10000"/>
          </a:bodyPr>
          <a:lstStyle/>
          <a:p>
            <a:pPr indent="0" lvl="0" marL="0" marR="0" rtl="0" algn="l">
              <a:lnSpc>
                <a:spcPct val="90000"/>
              </a:lnSpc>
              <a:spcBef>
                <a:spcPts val="1000"/>
              </a:spcBef>
              <a:spcAft>
                <a:spcPts val="0"/>
              </a:spcAft>
              <a:buClr>
                <a:schemeClr val="dk1"/>
              </a:buClr>
              <a:buSzPct val="69498"/>
              <a:buFont typeface="Arial"/>
              <a:buNone/>
            </a:pPr>
            <a:r>
              <a:rPr b="0" i="0" lang="en-US" sz="2800" u="none" cap="none" strike="noStrike">
                <a:solidFill>
                  <a:schemeClr val="dk1"/>
                </a:solidFill>
                <a:latin typeface="Calibri"/>
                <a:ea typeface="Calibri"/>
                <a:cs typeface="Calibri"/>
                <a:sym typeface="Calibri"/>
              </a:rPr>
              <a:t>DISTRICT ADMINISTRATION:</a:t>
            </a:r>
            <a:endParaRPr/>
          </a:p>
          <a:p>
            <a:pPr indent="0" lvl="0" marL="0" marR="0" rtl="0" algn="l">
              <a:lnSpc>
                <a:spcPct val="90000"/>
              </a:lnSpc>
              <a:spcBef>
                <a:spcPts val="1000"/>
              </a:spcBef>
              <a:spcAft>
                <a:spcPts val="0"/>
              </a:spcAft>
              <a:buClr>
                <a:schemeClr val="dk1"/>
              </a:buClr>
              <a:buSzPct val="69498"/>
              <a:buFont typeface="Arial"/>
              <a:buNone/>
            </a:pPr>
            <a:r>
              <a:rPr b="0" i="0" lang="en-US" sz="2800" u="none" cap="none" strike="noStrike">
                <a:solidFill>
                  <a:schemeClr val="dk1"/>
                </a:solidFill>
                <a:latin typeface="Calibri"/>
                <a:ea typeface="Calibri"/>
                <a:cs typeface="Calibri"/>
                <a:sym typeface="Calibri"/>
              </a:rPr>
              <a:t>	Caney Fork River 				      92,938</a:t>
            </a:r>
            <a:endParaRPr/>
          </a:p>
          <a:p>
            <a:pPr indent="0" lvl="0" marL="0" marR="0" rtl="0" algn="l">
              <a:lnSpc>
                <a:spcPct val="90000"/>
              </a:lnSpc>
              <a:spcBef>
                <a:spcPts val="1000"/>
              </a:spcBef>
              <a:spcAft>
                <a:spcPts val="0"/>
              </a:spcAft>
              <a:buClr>
                <a:schemeClr val="dk1"/>
              </a:buClr>
              <a:buSzPct val="69498"/>
              <a:buFont typeface="Arial"/>
              <a:buNone/>
            </a:pPr>
            <a:r>
              <a:rPr b="0" i="0" lang="en-US" sz="2800" u="none" cap="none" strike="noStrike">
                <a:solidFill>
                  <a:schemeClr val="dk1"/>
                </a:solidFill>
                <a:latin typeface="Calibri"/>
                <a:ea typeface="Calibri"/>
                <a:cs typeface="Calibri"/>
                <a:sym typeface="Calibri"/>
              </a:rPr>
              <a:t>	Cumberland River				    112,399</a:t>
            </a:r>
            <a:endParaRPr/>
          </a:p>
          <a:p>
            <a:pPr indent="0" lvl="0" marL="0" marR="0" rtl="0" algn="l">
              <a:lnSpc>
                <a:spcPct val="90000"/>
              </a:lnSpc>
              <a:spcBef>
                <a:spcPts val="1000"/>
              </a:spcBef>
              <a:spcAft>
                <a:spcPts val="0"/>
              </a:spcAft>
              <a:buClr>
                <a:schemeClr val="dk1"/>
              </a:buClr>
              <a:buSzPct val="69498"/>
              <a:buFont typeface="Arial"/>
              <a:buNone/>
            </a:pPr>
            <a:r>
              <a:rPr b="0" i="0" lang="en-US" sz="2800" u="none" cap="none" strike="noStrike">
                <a:solidFill>
                  <a:schemeClr val="dk1"/>
                </a:solidFill>
                <a:latin typeface="Calibri"/>
                <a:ea typeface="Calibri"/>
                <a:cs typeface="Calibri"/>
                <a:sym typeface="Calibri"/>
              </a:rPr>
              <a:t>	Harpeth River				    133,123</a:t>
            </a:r>
            <a:endParaRPr/>
          </a:p>
          <a:p>
            <a:pPr indent="0" lvl="0" marL="0" marR="0" rtl="0" algn="l">
              <a:lnSpc>
                <a:spcPct val="90000"/>
              </a:lnSpc>
              <a:spcBef>
                <a:spcPts val="1000"/>
              </a:spcBef>
              <a:spcAft>
                <a:spcPts val="0"/>
              </a:spcAft>
              <a:buClr>
                <a:schemeClr val="dk1"/>
              </a:buClr>
              <a:buSzPct val="69498"/>
              <a:buFont typeface="Arial"/>
              <a:buNone/>
            </a:pPr>
            <a:r>
              <a:rPr b="0" i="0" lang="en-US" sz="2800" u="none" cap="none" strike="noStrike">
                <a:solidFill>
                  <a:schemeClr val="dk1"/>
                </a:solidFill>
                <a:latin typeface="Calibri"/>
                <a:ea typeface="Calibri"/>
                <a:cs typeface="Calibri"/>
                <a:sym typeface="Calibri"/>
              </a:rPr>
              <a:t>	Metro						      96,865</a:t>
            </a:r>
            <a:endParaRPr/>
          </a:p>
          <a:p>
            <a:pPr indent="0" lvl="0" marL="0" marR="0" rtl="0" algn="l">
              <a:lnSpc>
                <a:spcPct val="90000"/>
              </a:lnSpc>
              <a:spcBef>
                <a:spcPts val="1000"/>
              </a:spcBef>
              <a:spcAft>
                <a:spcPts val="0"/>
              </a:spcAft>
              <a:buClr>
                <a:schemeClr val="dk1"/>
              </a:buClr>
              <a:buSzPct val="69498"/>
              <a:buFont typeface="Arial"/>
              <a:buNone/>
            </a:pPr>
            <a:r>
              <a:rPr b="0" i="0" lang="en-US" sz="2800" u="none" cap="none" strike="noStrike">
                <a:solidFill>
                  <a:schemeClr val="dk1"/>
                </a:solidFill>
                <a:latin typeface="Calibri"/>
                <a:ea typeface="Calibri"/>
                <a:cs typeface="Calibri"/>
                <a:sym typeface="Calibri"/>
              </a:rPr>
              <a:t>	Mississippi River				    120,922</a:t>
            </a:r>
            <a:endParaRPr/>
          </a:p>
          <a:p>
            <a:pPr indent="0" lvl="0" marL="0" marR="0" rtl="0" algn="l">
              <a:lnSpc>
                <a:spcPct val="90000"/>
              </a:lnSpc>
              <a:spcBef>
                <a:spcPts val="1000"/>
              </a:spcBef>
              <a:spcAft>
                <a:spcPts val="0"/>
              </a:spcAft>
              <a:buClr>
                <a:schemeClr val="dk1"/>
              </a:buClr>
              <a:buSzPct val="69498"/>
              <a:buFont typeface="Arial"/>
              <a:buNone/>
            </a:pPr>
            <a:r>
              <a:rPr b="0" i="0" lang="en-US" sz="2800" u="none" cap="none" strike="noStrike">
                <a:solidFill>
                  <a:schemeClr val="dk1"/>
                </a:solidFill>
                <a:latin typeface="Calibri"/>
                <a:ea typeface="Calibri"/>
                <a:cs typeface="Calibri"/>
                <a:sym typeface="Calibri"/>
              </a:rPr>
              <a:t>	Purchase					    143,424</a:t>
            </a:r>
            <a:endParaRPr/>
          </a:p>
          <a:p>
            <a:pPr indent="0" lvl="0" marL="0" marR="0" rtl="0" algn="l">
              <a:lnSpc>
                <a:spcPct val="90000"/>
              </a:lnSpc>
              <a:spcBef>
                <a:spcPts val="1000"/>
              </a:spcBef>
              <a:spcAft>
                <a:spcPts val="0"/>
              </a:spcAft>
              <a:buClr>
                <a:schemeClr val="dk1"/>
              </a:buClr>
              <a:buSzPct val="69498"/>
              <a:buFont typeface="Arial"/>
              <a:buNone/>
            </a:pPr>
            <a:r>
              <a:rPr b="0" i="0" lang="en-US" sz="2800" u="none" cap="none" strike="noStrike">
                <a:solidFill>
                  <a:schemeClr val="dk1"/>
                </a:solidFill>
                <a:latin typeface="Calibri"/>
                <a:ea typeface="Calibri"/>
                <a:cs typeface="Calibri"/>
                <a:sym typeface="Calibri"/>
              </a:rPr>
              <a:t>	Red River					    170,682</a:t>
            </a:r>
            <a:endParaRPr/>
          </a:p>
          <a:p>
            <a:pPr indent="0" lvl="0" marL="0" marR="0" rtl="0" algn="l">
              <a:lnSpc>
                <a:spcPct val="90000"/>
              </a:lnSpc>
              <a:spcBef>
                <a:spcPts val="1000"/>
              </a:spcBef>
              <a:spcAft>
                <a:spcPts val="0"/>
              </a:spcAft>
              <a:buClr>
                <a:schemeClr val="dk1"/>
              </a:buClr>
              <a:buSzPct val="69498"/>
              <a:buFont typeface="Arial"/>
              <a:buNone/>
            </a:pPr>
            <a:r>
              <a:rPr b="0" i="0" lang="en-US" sz="2800" u="none" cap="none" strike="noStrike">
                <a:solidFill>
                  <a:schemeClr val="dk1"/>
                </a:solidFill>
                <a:latin typeface="Calibri"/>
                <a:ea typeface="Calibri"/>
                <a:cs typeface="Calibri"/>
                <a:sym typeface="Calibri"/>
              </a:rPr>
              <a:t>	Stones River					    115,784</a:t>
            </a:r>
            <a:endParaRPr/>
          </a:p>
          <a:p>
            <a:pPr indent="0" lvl="0" marL="0" marR="0" rtl="0" algn="l">
              <a:lnSpc>
                <a:spcPct val="90000"/>
              </a:lnSpc>
              <a:spcBef>
                <a:spcPts val="1000"/>
              </a:spcBef>
              <a:spcAft>
                <a:spcPts val="0"/>
              </a:spcAft>
              <a:buClr>
                <a:schemeClr val="dk1"/>
              </a:buClr>
              <a:buSzPct val="69498"/>
              <a:buFont typeface="Arial"/>
              <a:buNone/>
            </a:pPr>
            <a:r>
              <a:rPr b="0" i="0" lang="en-US" sz="2800" u="none" cap="none" strike="noStrike">
                <a:solidFill>
                  <a:schemeClr val="dk1"/>
                </a:solidFill>
                <a:latin typeface="Calibri"/>
                <a:ea typeface="Calibri"/>
                <a:cs typeface="Calibri"/>
                <a:sym typeface="Calibri"/>
              </a:rPr>
              <a:t>	Tennessee River				    108,016	</a:t>
            </a:r>
            <a:endParaRPr/>
          </a:p>
          <a:p>
            <a:pPr indent="0" lvl="0" marL="0" marR="0" rtl="0" algn="l">
              <a:lnSpc>
                <a:spcPct val="90000"/>
              </a:lnSpc>
              <a:spcBef>
                <a:spcPts val="1000"/>
              </a:spcBef>
              <a:spcAft>
                <a:spcPts val="0"/>
              </a:spcAft>
              <a:buClr>
                <a:schemeClr val="dk1"/>
              </a:buClr>
              <a:buSzPct val="69498"/>
              <a:buFont typeface="Arial"/>
              <a:buNone/>
            </a:pPr>
            <a:r>
              <a:rPr b="0" i="0" lang="en-US" sz="2800" u="none" cap="none" strike="noStrike">
                <a:solidFill>
                  <a:schemeClr val="dk1"/>
                </a:solidFill>
                <a:latin typeface="Calibri"/>
                <a:ea typeface="Calibri"/>
                <a:cs typeface="Calibri"/>
                <a:sym typeface="Calibri"/>
              </a:rPr>
              <a:t>	</a:t>
            </a:r>
            <a:r>
              <a:rPr b="1" i="0" lang="en-US" sz="2800" u="none" cap="none" strike="noStrike">
                <a:solidFill>
                  <a:schemeClr val="dk1"/>
                </a:solidFill>
                <a:latin typeface="Calibri"/>
                <a:ea typeface="Calibri"/>
                <a:cs typeface="Calibri"/>
                <a:sym typeface="Calibri"/>
              </a:rPr>
              <a:t>Total				              	1,094,153</a:t>
            </a:r>
            <a:r>
              <a:rPr b="0" i="0" lang="en-US" sz="2800" u="none" cap="none" strike="noStrike">
                <a:solidFill>
                  <a:schemeClr val="dk1"/>
                </a:solidFill>
                <a:latin typeface="Calibri"/>
                <a:ea typeface="Calibri"/>
                <a:cs typeface="Calibri"/>
                <a:sym typeface="Calibri"/>
              </a:rPr>
              <a:t>				</a:t>
            </a:r>
            <a:endParaRPr/>
          </a:p>
          <a:p>
            <a:pPr indent="0" lvl="0" marL="0" marR="0" rtl="0" algn="l">
              <a:lnSpc>
                <a:spcPct val="90000"/>
              </a:lnSpc>
              <a:spcBef>
                <a:spcPts val="1000"/>
              </a:spcBef>
              <a:spcAft>
                <a:spcPts val="0"/>
              </a:spcAft>
              <a:buClr>
                <a:schemeClr val="dk1"/>
              </a:buClr>
              <a:buSzPct val="69498"/>
              <a:buFont typeface="Arial"/>
              <a:buNone/>
            </a:pPr>
            <a:r>
              <a:t/>
            </a:r>
            <a:endParaRPr b="0" i="0" sz="2800" u="none" cap="none" strike="noStrike">
              <a:solidFill>
                <a:schemeClr val="dk1"/>
              </a:solidFill>
              <a:latin typeface="Calibri"/>
              <a:ea typeface="Calibri"/>
              <a:cs typeface="Calibri"/>
              <a:sym typeface="Calibri"/>
            </a:endParaRPr>
          </a:p>
        </p:txBody>
      </p:sp>
    </p:spTree>
  </p:cSld>
  <p:clrMapOvr>
    <a:masterClrMapping/>
  </p:clrMapOvr>
</p:sld>
</file>

<file path=ppt/slides/slide3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57" name="Shape 357"/>
        <p:cNvGrpSpPr/>
        <p:nvPr/>
      </p:nvGrpSpPr>
      <p:grpSpPr>
        <a:xfrm>
          <a:off x="0" y="0"/>
          <a:ext cx="0" cy="0"/>
          <a:chOff x="0" y="0"/>
          <a:chExt cx="0" cy="0"/>
        </a:xfrm>
      </p:grpSpPr>
      <p:cxnSp>
        <p:nvCxnSpPr>
          <p:cNvPr id="358" name="Google Shape;358;p45"/>
          <p:cNvCxnSpPr/>
          <p:nvPr/>
        </p:nvCxnSpPr>
        <p:spPr>
          <a:xfrm>
            <a:off x="0" y="292100"/>
            <a:ext cx="12192000" cy="11112"/>
          </a:xfrm>
          <a:prstGeom prst="straightConnector1">
            <a:avLst/>
          </a:prstGeom>
          <a:noFill/>
          <a:ln cap="flat" cmpd="sng" w="28575">
            <a:solidFill>
              <a:srgbClr val="4B8CB9"/>
            </a:solidFill>
            <a:prstDash val="solid"/>
            <a:miter lim="800000"/>
            <a:headEnd len="sm" w="sm" type="none"/>
            <a:tailEnd len="sm" w="sm" type="none"/>
          </a:ln>
        </p:spPr>
      </p:cxnSp>
      <p:cxnSp>
        <p:nvCxnSpPr>
          <p:cNvPr id="359" name="Google Shape;359;p45"/>
          <p:cNvCxnSpPr/>
          <p:nvPr/>
        </p:nvCxnSpPr>
        <p:spPr>
          <a:xfrm>
            <a:off x="0" y="6511925"/>
            <a:ext cx="12192000" cy="0"/>
          </a:xfrm>
          <a:prstGeom prst="straightConnector1">
            <a:avLst/>
          </a:prstGeom>
          <a:noFill/>
          <a:ln cap="flat" cmpd="sng" w="28575">
            <a:solidFill>
              <a:srgbClr val="4B8CB9"/>
            </a:solidFill>
            <a:prstDash val="solid"/>
            <a:miter lim="800000"/>
            <a:headEnd len="sm" w="sm" type="none"/>
            <a:tailEnd len="sm" w="sm" type="none"/>
          </a:ln>
        </p:spPr>
      </p:cxnSp>
      <p:sp>
        <p:nvSpPr>
          <p:cNvPr id="360" name="Google Shape;360;p45"/>
          <p:cNvSpPr txBox="1"/>
          <p:nvPr/>
        </p:nvSpPr>
        <p:spPr>
          <a:xfrm>
            <a:off x="6315075" y="1825625"/>
            <a:ext cx="4840287" cy="4351337"/>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Calibri"/>
              <a:ea typeface="Calibri"/>
              <a:cs typeface="Calibri"/>
              <a:sym typeface="Calibri"/>
            </a:endParaRPr>
          </a:p>
        </p:txBody>
      </p:sp>
      <p:pic>
        <p:nvPicPr>
          <p:cNvPr descr="A picture containing logo&#10;&#10;Description automatically generated" id="361" name="Google Shape;361;p45"/>
          <p:cNvPicPr preferRelativeResize="0"/>
          <p:nvPr/>
        </p:nvPicPr>
        <p:blipFill rotWithShape="1">
          <a:blip r:embed="rId3">
            <a:alphaModFix/>
          </a:blip>
          <a:srcRect b="0" l="0" r="0" t="0"/>
          <a:stretch/>
        </p:blipFill>
        <p:spPr>
          <a:xfrm>
            <a:off x="8429625" y="5416550"/>
            <a:ext cx="4000500" cy="1228725"/>
          </a:xfrm>
          <a:prstGeom prst="rect">
            <a:avLst/>
          </a:prstGeom>
          <a:noFill/>
          <a:ln>
            <a:noFill/>
          </a:ln>
        </p:spPr>
      </p:pic>
      <p:sp>
        <p:nvSpPr>
          <p:cNvPr id="362" name="Google Shape;362;p45"/>
          <p:cNvSpPr txBox="1"/>
          <p:nvPr>
            <p:ph idx="1" type="body"/>
          </p:nvPr>
        </p:nvSpPr>
        <p:spPr>
          <a:xfrm>
            <a:off x="838200" y="638175"/>
            <a:ext cx="10515600" cy="706436"/>
          </a:xfrm>
          <a:prstGeom prst="rect">
            <a:avLst/>
          </a:prstGeom>
          <a:noFill/>
          <a:ln>
            <a:noFill/>
          </a:ln>
        </p:spPr>
        <p:txBody>
          <a:bodyPr anchorCtr="0" anchor="t" bIns="45700" lIns="91425" spcFirstLastPara="1" rIns="91425" wrap="square" tIns="45700">
            <a:noAutofit/>
          </a:bodyPr>
          <a:lstStyle/>
          <a:p>
            <a:pPr indent="-50800" lvl="0" marL="228600" marR="0" rtl="0" algn="ctr">
              <a:lnSpc>
                <a:spcPct val="90000"/>
              </a:lnSpc>
              <a:spcBef>
                <a:spcPts val="0"/>
              </a:spcBef>
              <a:spcAft>
                <a:spcPts val="0"/>
              </a:spcAft>
              <a:buClr>
                <a:schemeClr val="dk1"/>
              </a:buClr>
              <a:buSzPts val="2800"/>
              <a:buFont typeface="Arial"/>
              <a:buNone/>
            </a:pPr>
            <a:r>
              <a:rPr b="1" lang="en-US" sz="3600"/>
              <a:t>TWK 2025 Health Benefits Budget</a:t>
            </a:r>
            <a:endParaRPr sz="3600">
              <a:solidFill>
                <a:schemeClr val="dk1"/>
              </a:solidFill>
              <a:latin typeface="Calibri"/>
              <a:ea typeface="Calibri"/>
              <a:cs typeface="Calibri"/>
              <a:sym typeface="Calibri"/>
            </a:endParaRPr>
          </a:p>
        </p:txBody>
      </p:sp>
      <p:sp>
        <p:nvSpPr>
          <p:cNvPr id="363" name="Google Shape;363;p45"/>
          <p:cNvSpPr txBox="1"/>
          <p:nvPr/>
        </p:nvSpPr>
        <p:spPr>
          <a:xfrm>
            <a:off x="838200" y="1403348"/>
            <a:ext cx="11212286" cy="4975219"/>
          </a:xfrm>
          <a:prstGeom prst="rect">
            <a:avLst/>
          </a:prstGeom>
          <a:noFill/>
          <a:ln>
            <a:noFill/>
          </a:ln>
        </p:spPr>
        <p:txBody>
          <a:bodyPr anchorCtr="0" anchor="t" bIns="45700" lIns="91425" spcFirstLastPara="1" rIns="91425" wrap="square" tIns="45700">
            <a:noAutofit/>
          </a:bodyPr>
          <a:lstStyle/>
          <a:p>
            <a:pPr indent="-342900" lvl="0" marL="457200" marR="0" rtl="0" algn="l">
              <a:lnSpc>
                <a:spcPct val="90000"/>
              </a:lnSpc>
              <a:spcBef>
                <a:spcPts val="1000"/>
              </a:spcBef>
              <a:spcAft>
                <a:spcPts val="0"/>
              </a:spcAft>
              <a:buClr>
                <a:schemeClr val="dk1"/>
              </a:buClr>
              <a:buSzPts val="1800"/>
              <a:buFont typeface="Arial"/>
              <a:buChar char="•"/>
            </a:pPr>
            <a:r>
              <a:rPr b="0" i="0" lang="en-US" sz="2800" u="none" cap="none" strike="noStrike">
                <a:solidFill>
                  <a:schemeClr val="dk1"/>
                </a:solidFill>
                <a:latin typeface="Calibri"/>
                <a:ea typeface="Calibri"/>
                <a:cs typeface="Calibri"/>
                <a:sym typeface="Calibri"/>
              </a:rPr>
              <a:t>Health Flex Premiums				 $5,504,500</a:t>
            </a:r>
            <a:endParaRPr/>
          </a:p>
          <a:p>
            <a:pPr indent="-342900" lvl="0" marL="457200" marR="0" rtl="0" algn="l">
              <a:lnSpc>
                <a:spcPct val="90000"/>
              </a:lnSpc>
              <a:spcBef>
                <a:spcPts val="1000"/>
              </a:spcBef>
              <a:spcAft>
                <a:spcPts val="0"/>
              </a:spcAft>
              <a:buClr>
                <a:schemeClr val="dk1"/>
              </a:buClr>
              <a:buSzPts val="1800"/>
              <a:buFont typeface="Arial"/>
              <a:buChar char="•"/>
            </a:pPr>
            <a:r>
              <a:rPr b="0" i="0" lang="en-US" sz="2800" u="none" cap="none" strike="noStrike">
                <a:solidFill>
                  <a:schemeClr val="dk1"/>
                </a:solidFill>
                <a:latin typeface="Calibri"/>
                <a:ea typeface="Calibri"/>
                <a:cs typeface="Calibri"/>
                <a:sym typeface="Calibri"/>
              </a:rPr>
              <a:t>Direct Billing of Health Premiums		($5,504,500)</a:t>
            </a:r>
            <a:endParaRPr/>
          </a:p>
          <a:p>
            <a:pPr indent="-228600" lvl="0" marL="457200" marR="0" rtl="0" algn="l">
              <a:lnSpc>
                <a:spcPct val="90000"/>
              </a:lnSpc>
              <a:spcBef>
                <a:spcPts val="1000"/>
              </a:spcBef>
              <a:spcAft>
                <a:spcPts val="0"/>
              </a:spcAft>
              <a:buClr>
                <a:schemeClr val="dk1"/>
              </a:buClr>
              <a:buSzPts val="1800"/>
              <a:buFont typeface="Arial"/>
              <a:buNone/>
            </a:pPr>
            <a:r>
              <a:t/>
            </a:r>
            <a:endParaRPr b="0" i="0" sz="2800" u="none" cap="none" strike="noStrike">
              <a:solidFill>
                <a:schemeClr val="dk1"/>
              </a:solidFill>
              <a:latin typeface="Calibri"/>
              <a:ea typeface="Calibri"/>
              <a:cs typeface="Calibri"/>
              <a:sym typeface="Calibri"/>
            </a:endParaRPr>
          </a:p>
          <a:p>
            <a:pPr indent="-228600" lvl="0" marL="457200" marR="0" rtl="0" algn="l">
              <a:lnSpc>
                <a:spcPct val="90000"/>
              </a:lnSpc>
              <a:spcBef>
                <a:spcPts val="1000"/>
              </a:spcBef>
              <a:spcAft>
                <a:spcPts val="0"/>
              </a:spcAft>
              <a:buClr>
                <a:schemeClr val="dk1"/>
              </a:buClr>
              <a:buSzPts val="1800"/>
              <a:buFont typeface="Arial"/>
              <a:buNone/>
            </a:pPr>
            <a:r>
              <a:t/>
            </a:r>
            <a:endParaRPr b="0" i="0" sz="2800" u="none" cap="none" strike="noStrike">
              <a:solidFill>
                <a:schemeClr val="dk1"/>
              </a:solidFill>
              <a:latin typeface="Calibri"/>
              <a:ea typeface="Calibri"/>
              <a:cs typeface="Calibri"/>
              <a:sym typeface="Calibri"/>
            </a:endParaRPr>
          </a:p>
          <a:p>
            <a:pPr indent="-342900" lvl="0" marL="457200" marR="0" rtl="0" algn="l">
              <a:lnSpc>
                <a:spcPct val="90000"/>
              </a:lnSpc>
              <a:spcBef>
                <a:spcPts val="1000"/>
              </a:spcBef>
              <a:spcAft>
                <a:spcPts val="0"/>
              </a:spcAft>
              <a:buClr>
                <a:schemeClr val="dk1"/>
              </a:buClr>
              <a:buSzPts val="1800"/>
              <a:buFont typeface="Arial"/>
              <a:buChar char="•"/>
            </a:pPr>
            <a:r>
              <a:rPr b="0" i="0" lang="en-US" sz="2800" u="none" cap="none" strike="noStrike">
                <a:solidFill>
                  <a:schemeClr val="dk1"/>
                </a:solidFill>
                <a:latin typeface="Calibri"/>
                <a:ea typeface="Calibri"/>
                <a:cs typeface="Calibri"/>
                <a:sym typeface="Calibri"/>
              </a:rPr>
              <a:t>For the church/employer the annual premium for one clergy person increased from:</a:t>
            </a:r>
            <a:endParaRPr/>
          </a:p>
          <a:p>
            <a:pPr indent="-342900" lvl="1" marL="914400" marR="0" rtl="0" algn="l">
              <a:lnSpc>
                <a:spcPct val="90000"/>
              </a:lnSpc>
              <a:spcBef>
                <a:spcPts val="500"/>
              </a:spcBef>
              <a:spcAft>
                <a:spcPts val="0"/>
              </a:spcAft>
              <a:buClr>
                <a:schemeClr val="dk1"/>
              </a:buClr>
              <a:buSzPts val="1800"/>
              <a:buFont typeface="Arial"/>
              <a:buChar char="•"/>
            </a:pPr>
            <a:r>
              <a:rPr b="0" i="0" lang="en-US" sz="2800" u="none" cap="none" strike="noStrike">
                <a:solidFill>
                  <a:schemeClr val="dk1"/>
                </a:solidFill>
                <a:latin typeface="Calibri"/>
                <a:ea typeface="Calibri"/>
                <a:cs typeface="Calibri"/>
                <a:sym typeface="Calibri"/>
              </a:rPr>
              <a:t>$13,440 in 2022 to </a:t>
            </a:r>
            <a:endParaRPr/>
          </a:p>
          <a:p>
            <a:pPr indent="-342900" lvl="1" marL="914400" marR="0" rtl="0" algn="l">
              <a:lnSpc>
                <a:spcPct val="90000"/>
              </a:lnSpc>
              <a:spcBef>
                <a:spcPts val="500"/>
              </a:spcBef>
              <a:spcAft>
                <a:spcPts val="0"/>
              </a:spcAft>
              <a:buClr>
                <a:schemeClr val="dk1"/>
              </a:buClr>
              <a:buSzPts val="1800"/>
              <a:buFont typeface="Arial"/>
              <a:buChar char="•"/>
            </a:pPr>
            <a:r>
              <a:rPr b="0" i="0" lang="en-US" sz="2800" u="none" cap="none" strike="noStrike">
                <a:solidFill>
                  <a:schemeClr val="dk1"/>
                </a:solidFill>
                <a:latin typeface="Calibri"/>
                <a:ea typeface="Calibri"/>
                <a:cs typeface="Calibri"/>
                <a:sym typeface="Calibri"/>
              </a:rPr>
              <a:t>$14,400 in 2023 to</a:t>
            </a:r>
            <a:endParaRPr/>
          </a:p>
          <a:p>
            <a:pPr indent="-342900" lvl="1" marL="914400" marR="0" rtl="0" algn="l">
              <a:lnSpc>
                <a:spcPct val="90000"/>
              </a:lnSpc>
              <a:spcBef>
                <a:spcPts val="500"/>
              </a:spcBef>
              <a:spcAft>
                <a:spcPts val="0"/>
              </a:spcAft>
              <a:buClr>
                <a:schemeClr val="dk1"/>
              </a:buClr>
              <a:buSzPts val="1800"/>
              <a:buFont typeface="Arial"/>
              <a:buChar char="•"/>
            </a:pPr>
            <a:r>
              <a:rPr b="0" i="0" lang="en-US" sz="2800" u="none" cap="none" strike="noStrike">
                <a:solidFill>
                  <a:schemeClr val="dk1"/>
                </a:solidFill>
                <a:latin typeface="Calibri"/>
                <a:ea typeface="Calibri"/>
                <a:cs typeface="Calibri"/>
                <a:sym typeface="Calibri"/>
              </a:rPr>
              <a:t>$15,730 in 2024 to</a:t>
            </a:r>
            <a:endParaRPr/>
          </a:p>
          <a:p>
            <a:pPr indent="-342900" lvl="1" marL="914400" marR="0" rtl="0" algn="l">
              <a:lnSpc>
                <a:spcPct val="90000"/>
              </a:lnSpc>
              <a:spcBef>
                <a:spcPts val="500"/>
              </a:spcBef>
              <a:spcAft>
                <a:spcPts val="0"/>
              </a:spcAft>
              <a:buClr>
                <a:schemeClr val="dk1"/>
              </a:buClr>
              <a:buSzPts val="1800"/>
              <a:buFont typeface="Arial"/>
              <a:buChar char="•"/>
            </a:pPr>
            <a:r>
              <a:rPr b="0" i="0" lang="en-US" sz="2800" u="none" cap="none" strike="noStrike">
                <a:solidFill>
                  <a:schemeClr val="dk1"/>
                </a:solidFill>
                <a:latin typeface="Calibri"/>
                <a:ea typeface="Calibri"/>
                <a:cs typeface="Calibri"/>
                <a:sym typeface="Calibri"/>
              </a:rPr>
              <a:t>$16,086 in 2025</a:t>
            </a:r>
            <a:endParaRPr/>
          </a:p>
          <a:p>
            <a:pPr indent="0" lvl="0" marL="0" marR="0" rtl="0" algn="l">
              <a:lnSpc>
                <a:spcPct val="90000"/>
              </a:lnSpc>
              <a:spcBef>
                <a:spcPts val="1000"/>
              </a:spcBef>
              <a:spcAft>
                <a:spcPts val="0"/>
              </a:spcAft>
              <a:buClr>
                <a:schemeClr val="dk1"/>
              </a:buClr>
              <a:buSzPts val="1800"/>
              <a:buFont typeface="Arial"/>
              <a:buNone/>
            </a:pPr>
            <a:r>
              <a:t/>
            </a:r>
            <a:endParaRPr b="0" i="0" sz="2800" u="none" cap="none" strike="noStrike">
              <a:solidFill>
                <a:schemeClr val="dk1"/>
              </a:solidFill>
              <a:latin typeface="Calibri"/>
              <a:ea typeface="Calibri"/>
              <a:cs typeface="Calibri"/>
              <a:sym typeface="Calibri"/>
            </a:endParaRPr>
          </a:p>
        </p:txBody>
      </p:sp>
    </p:spTree>
  </p:cSld>
  <p:clrMapOvr>
    <a:masterClrMapping/>
  </p:clrMapOvr>
</p:sld>
</file>

<file path=ppt/slides/slide3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67" name="Shape 367"/>
        <p:cNvGrpSpPr/>
        <p:nvPr/>
      </p:nvGrpSpPr>
      <p:grpSpPr>
        <a:xfrm>
          <a:off x="0" y="0"/>
          <a:ext cx="0" cy="0"/>
          <a:chOff x="0" y="0"/>
          <a:chExt cx="0" cy="0"/>
        </a:xfrm>
      </p:grpSpPr>
      <p:cxnSp>
        <p:nvCxnSpPr>
          <p:cNvPr id="368" name="Google Shape;368;p46"/>
          <p:cNvCxnSpPr/>
          <p:nvPr/>
        </p:nvCxnSpPr>
        <p:spPr>
          <a:xfrm>
            <a:off x="0" y="292100"/>
            <a:ext cx="12192000" cy="11112"/>
          </a:xfrm>
          <a:prstGeom prst="straightConnector1">
            <a:avLst/>
          </a:prstGeom>
          <a:noFill/>
          <a:ln cap="flat" cmpd="sng" w="28575">
            <a:solidFill>
              <a:srgbClr val="4B8CB9"/>
            </a:solidFill>
            <a:prstDash val="solid"/>
            <a:miter lim="800000"/>
            <a:headEnd len="sm" w="sm" type="none"/>
            <a:tailEnd len="sm" w="sm" type="none"/>
          </a:ln>
        </p:spPr>
      </p:cxnSp>
      <p:cxnSp>
        <p:nvCxnSpPr>
          <p:cNvPr id="369" name="Google Shape;369;p46"/>
          <p:cNvCxnSpPr/>
          <p:nvPr/>
        </p:nvCxnSpPr>
        <p:spPr>
          <a:xfrm>
            <a:off x="0" y="6511925"/>
            <a:ext cx="12192000" cy="0"/>
          </a:xfrm>
          <a:prstGeom prst="straightConnector1">
            <a:avLst/>
          </a:prstGeom>
          <a:noFill/>
          <a:ln cap="flat" cmpd="sng" w="28575">
            <a:solidFill>
              <a:srgbClr val="4B8CB9"/>
            </a:solidFill>
            <a:prstDash val="solid"/>
            <a:miter lim="800000"/>
            <a:headEnd len="sm" w="sm" type="none"/>
            <a:tailEnd len="sm" w="sm" type="none"/>
          </a:ln>
        </p:spPr>
      </p:cxnSp>
      <p:sp>
        <p:nvSpPr>
          <p:cNvPr id="370" name="Google Shape;370;p46"/>
          <p:cNvSpPr txBox="1"/>
          <p:nvPr/>
        </p:nvSpPr>
        <p:spPr>
          <a:xfrm>
            <a:off x="6315075" y="1825625"/>
            <a:ext cx="4840287" cy="4351337"/>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Calibri"/>
              <a:ea typeface="Calibri"/>
              <a:cs typeface="Calibri"/>
              <a:sym typeface="Calibri"/>
            </a:endParaRPr>
          </a:p>
        </p:txBody>
      </p:sp>
      <p:pic>
        <p:nvPicPr>
          <p:cNvPr descr="A picture containing logo&#10;&#10;Description automatically generated" id="371" name="Google Shape;371;p46"/>
          <p:cNvPicPr preferRelativeResize="0"/>
          <p:nvPr/>
        </p:nvPicPr>
        <p:blipFill rotWithShape="1">
          <a:blip r:embed="rId3">
            <a:alphaModFix/>
          </a:blip>
          <a:srcRect b="0" l="0" r="0" t="0"/>
          <a:stretch/>
        </p:blipFill>
        <p:spPr>
          <a:xfrm>
            <a:off x="8429625" y="5416550"/>
            <a:ext cx="4000500" cy="1228725"/>
          </a:xfrm>
          <a:prstGeom prst="rect">
            <a:avLst/>
          </a:prstGeom>
          <a:noFill/>
          <a:ln>
            <a:noFill/>
          </a:ln>
        </p:spPr>
      </p:pic>
      <p:sp>
        <p:nvSpPr>
          <p:cNvPr id="372" name="Google Shape;372;p46"/>
          <p:cNvSpPr txBox="1"/>
          <p:nvPr>
            <p:ph idx="1" type="body"/>
          </p:nvPr>
        </p:nvSpPr>
        <p:spPr>
          <a:xfrm>
            <a:off x="309562" y="522522"/>
            <a:ext cx="11642952" cy="6043377"/>
          </a:xfrm>
          <a:prstGeom prst="rect">
            <a:avLst/>
          </a:prstGeom>
          <a:noFill/>
          <a:ln>
            <a:noFill/>
          </a:ln>
        </p:spPr>
        <p:txBody>
          <a:bodyPr anchorCtr="0" anchor="t" bIns="45700" lIns="91425" spcFirstLastPara="1" rIns="91425" wrap="square" tIns="45700">
            <a:noAutofit/>
          </a:bodyPr>
          <a:lstStyle/>
          <a:p>
            <a:pPr indent="-50800" lvl="0" marL="228600" marR="0" rtl="0" algn="ctr">
              <a:lnSpc>
                <a:spcPct val="90000"/>
              </a:lnSpc>
              <a:spcBef>
                <a:spcPts val="0"/>
              </a:spcBef>
              <a:spcAft>
                <a:spcPts val="0"/>
              </a:spcAft>
              <a:buClr>
                <a:schemeClr val="dk1"/>
              </a:buClr>
              <a:buSzPts val="2800"/>
              <a:buFont typeface="Arial"/>
              <a:buNone/>
            </a:pPr>
            <a:r>
              <a:rPr b="1" lang="en-US" sz="3600"/>
              <a:t>TWK 2025 Pension &amp; Other Benefits</a:t>
            </a:r>
            <a:r>
              <a:rPr lang="en-US" sz="3600"/>
              <a:t> </a:t>
            </a:r>
            <a:endParaRPr/>
          </a:p>
          <a:p>
            <a:pPr indent="0" lvl="0" marL="0" rtl="0" algn="l">
              <a:lnSpc>
                <a:spcPct val="90000"/>
              </a:lnSpc>
              <a:spcBef>
                <a:spcPts val="1000"/>
              </a:spcBef>
              <a:spcAft>
                <a:spcPts val="0"/>
              </a:spcAft>
              <a:buSzPts val="1800"/>
              <a:buFont typeface="Arial"/>
              <a:buNone/>
            </a:pPr>
            <a:r>
              <a:rPr lang="en-US" sz="2500"/>
              <a:t>	Pension Costs				 3,100,832</a:t>
            </a:r>
            <a:endParaRPr/>
          </a:p>
          <a:p>
            <a:pPr indent="0" lvl="0" marL="0" rtl="0" algn="l">
              <a:lnSpc>
                <a:spcPct val="90000"/>
              </a:lnSpc>
              <a:spcBef>
                <a:spcPts val="1000"/>
              </a:spcBef>
              <a:spcAft>
                <a:spcPts val="0"/>
              </a:spcAft>
              <a:buSzPts val="1800"/>
              <a:buFont typeface="Arial"/>
              <a:buNone/>
            </a:pPr>
            <a:r>
              <a:rPr lang="en-US" sz="2500"/>
              <a:t>	Direct Bill Pension Costs		(1,606,828)</a:t>
            </a:r>
            <a:endParaRPr/>
          </a:p>
          <a:p>
            <a:pPr indent="0" lvl="0" marL="0" rtl="0" algn="l">
              <a:lnSpc>
                <a:spcPct val="90000"/>
              </a:lnSpc>
              <a:spcBef>
                <a:spcPts val="1000"/>
              </a:spcBef>
              <a:spcAft>
                <a:spcPts val="0"/>
              </a:spcAft>
              <a:buSzPts val="1800"/>
              <a:buFont typeface="Arial"/>
              <a:buNone/>
            </a:pPr>
            <a:r>
              <a:rPr lang="en-US" sz="2500"/>
              <a:t>	Retiree Health			     900,000</a:t>
            </a:r>
            <a:endParaRPr/>
          </a:p>
          <a:p>
            <a:pPr indent="0" lvl="0" marL="0" rtl="0" algn="l">
              <a:lnSpc>
                <a:spcPct val="90000"/>
              </a:lnSpc>
              <a:spcBef>
                <a:spcPts val="1000"/>
              </a:spcBef>
              <a:spcAft>
                <a:spcPts val="0"/>
              </a:spcAft>
              <a:buSzPts val="1800"/>
              <a:buFont typeface="Arial"/>
              <a:buNone/>
            </a:pPr>
            <a:r>
              <a:rPr lang="en-US" sz="2500"/>
              <a:t>	Retiree AC Expense			       60,000		</a:t>
            </a:r>
            <a:endParaRPr/>
          </a:p>
          <a:p>
            <a:pPr indent="0" lvl="0" marL="0" rtl="0" algn="l">
              <a:lnSpc>
                <a:spcPct val="90000"/>
              </a:lnSpc>
              <a:spcBef>
                <a:spcPts val="1000"/>
              </a:spcBef>
              <a:spcAft>
                <a:spcPts val="0"/>
              </a:spcAft>
              <a:buSzPts val="1800"/>
              <a:buFont typeface="Arial"/>
              <a:buNone/>
            </a:pPr>
            <a:r>
              <a:rPr lang="en-US" sz="2500"/>
              <a:t>	Retiree Moving Expense		       30,000</a:t>
            </a:r>
            <a:endParaRPr/>
          </a:p>
          <a:p>
            <a:pPr indent="0" lvl="0" marL="0" rtl="0" algn="l">
              <a:lnSpc>
                <a:spcPct val="90000"/>
              </a:lnSpc>
              <a:spcBef>
                <a:spcPts val="1000"/>
              </a:spcBef>
              <a:spcAft>
                <a:spcPts val="0"/>
              </a:spcAft>
              <a:buSzPts val="1800"/>
              <a:buFont typeface="Arial"/>
              <a:buNone/>
            </a:pPr>
            <a:r>
              <a:rPr lang="en-US" sz="2500"/>
              <a:t>	Disability Healthflex Premiums	       50,000</a:t>
            </a:r>
            <a:endParaRPr/>
          </a:p>
          <a:p>
            <a:pPr indent="0" lvl="0" marL="0" rtl="0" algn="l">
              <a:lnSpc>
                <a:spcPct val="90000"/>
              </a:lnSpc>
              <a:spcBef>
                <a:spcPts val="1000"/>
              </a:spcBef>
              <a:spcAft>
                <a:spcPts val="0"/>
              </a:spcAft>
              <a:buSzPts val="1800"/>
              <a:buFont typeface="Arial"/>
              <a:buNone/>
            </a:pPr>
            <a:r>
              <a:rPr lang="en-US" sz="2500"/>
              <a:t>	Administrative Services Support	     250,000</a:t>
            </a:r>
            <a:endParaRPr/>
          </a:p>
          <a:p>
            <a:pPr indent="0" lvl="0" marL="0" rtl="0" algn="l">
              <a:lnSpc>
                <a:spcPct val="90000"/>
              </a:lnSpc>
              <a:spcBef>
                <a:spcPts val="1000"/>
              </a:spcBef>
              <a:spcAft>
                <a:spcPts val="0"/>
              </a:spcAft>
              <a:buSzPts val="1800"/>
              <a:buFont typeface="Arial"/>
              <a:buNone/>
            </a:pPr>
            <a:r>
              <a:rPr lang="en-US" sz="2500"/>
              <a:t>	Other Expenses			       65,500</a:t>
            </a:r>
            <a:endParaRPr/>
          </a:p>
          <a:p>
            <a:pPr indent="0" lvl="0" marL="0" rtl="0" algn="l">
              <a:lnSpc>
                <a:spcPct val="90000"/>
              </a:lnSpc>
              <a:spcBef>
                <a:spcPts val="1000"/>
              </a:spcBef>
              <a:spcAft>
                <a:spcPts val="0"/>
              </a:spcAft>
              <a:buSzPts val="1800"/>
              <a:buFont typeface="Arial"/>
              <a:buNone/>
            </a:pPr>
            <a:r>
              <a:rPr lang="en-US" sz="2500"/>
              <a:t>	Use of Pension Reserves                    (2,849,504)</a:t>
            </a:r>
            <a:endParaRPr/>
          </a:p>
          <a:p>
            <a:pPr indent="0" lvl="0" marL="0" rtl="0" algn="l">
              <a:lnSpc>
                <a:spcPct val="90000"/>
              </a:lnSpc>
              <a:spcBef>
                <a:spcPts val="1000"/>
              </a:spcBef>
              <a:spcAft>
                <a:spcPts val="0"/>
              </a:spcAft>
              <a:buSzPts val="1800"/>
              <a:buFont typeface="Arial"/>
              <a:buNone/>
            </a:pPr>
            <a:r>
              <a:rPr lang="en-US" sz="2500"/>
              <a:t>	</a:t>
            </a:r>
            <a:r>
              <a:rPr b="1" lang="en-US" sz="2500"/>
              <a:t>Net						0</a:t>
            </a:r>
            <a:endParaRPr/>
          </a:p>
          <a:p>
            <a:pPr indent="-50800" lvl="0" marL="228600" marR="0" rtl="0" algn="l">
              <a:lnSpc>
                <a:spcPct val="90000"/>
              </a:lnSpc>
              <a:spcBef>
                <a:spcPts val="0"/>
              </a:spcBef>
              <a:spcAft>
                <a:spcPts val="0"/>
              </a:spcAft>
              <a:buClr>
                <a:schemeClr val="dk1"/>
              </a:buClr>
              <a:buSzPts val="2800"/>
              <a:buFont typeface="Arial"/>
              <a:buNone/>
            </a:pPr>
            <a:r>
              <a:t/>
            </a:r>
            <a:endParaRPr sz="2800">
              <a:solidFill>
                <a:schemeClr val="dk1"/>
              </a:solidFill>
              <a:latin typeface="Calibri"/>
              <a:ea typeface="Calibri"/>
              <a:cs typeface="Calibri"/>
              <a:sym typeface="Calibri"/>
            </a:endParaRPr>
          </a:p>
        </p:txBody>
      </p:sp>
    </p:spTree>
  </p:cSld>
  <p:clrMapOvr>
    <a:masterClrMapping/>
  </p:clrMapOvr>
</p:sld>
</file>

<file path=ppt/slides/slide3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76" name="Shape 376"/>
        <p:cNvGrpSpPr/>
        <p:nvPr/>
      </p:nvGrpSpPr>
      <p:grpSpPr>
        <a:xfrm>
          <a:off x="0" y="0"/>
          <a:ext cx="0" cy="0"/>
          <a:chOff x="0" y="0"/>
          <a:chExt cx="0" cy="0"/>
        </a:xfrm>
      </p:grpSpPr>
      <p:sp>
        <p:nvSpPr>
          <p:cNvPr id="377" name="Google Shape;377;p47"/>
          <p:cNvSpPr txBox="1"/>
          <p:nvPr>
            <p:ph type="title"/>
          </p:nvPr>
        </p:nvSpPr>
        <p:spPr>
          <a:xfrm>
            <a:off x="838200" y="121921"/>
            <a:ext cx="10515600" cy="792479"/>
          </a:xfrm>
          <a:prstGeom prst="rect">
            <a:avLst/>
          </a:prstGeom>
          <a:noFill/>
          <a:ln>
            <a:noFill/>
          </a:ln>
        </p:spPr>
        <p:txBody>
          <a:bodyPr anchorCtr="0" anchor="ctr" bIns="45700" lIns="91425" spcFirstLastPara="1" rIns="91425" wrap="square" tIns="45700">
            <a:noAutofit/>
          </a:bodyPr>
          <a:lstStyle/>
          <a:p>
            <a:pPr indent="0" lvl="0" marL="0" rtl="0" algn="ctr">
              <a:lnSpc>
                <a:spcPct val="90000"/>
              </a:lnSpc>
              <a:spcBef>
                <a:spcPts val="0"/>
              </a:spcBef>
              <a:spcAft>
                <a:spcPts val="0"/>
              </a:spcAft>
              <a:buSzPts val="1400"/>
              <a:buNone/>
            </a:pPr>
            <a:r>
              <a:rPr lang="en-US"/>
              <a:t>TWK 2025 Pension Items</a:t>
            </a:r>
            <a:endParaRPr/>
          </a:p>
        </p:txBody>
      </p:sp>
      <p:sp>
        <p:nvSpPr>
          <p:cNvPr id="378" name="Google Shape;378;p47"/>
          <p:cNvSpPr txBox="1"/>
          <p:nvPr>
            <p:ph idx="1" type="body"/>
          </p:nvPr>
        </p:nvSpPr>
        <p:spPr>
          <a:xfrm>
            <a:off x="838200" y="914400"/>
            <a:ext cx="10515600" cy="5578475"/>
          </a:xfrm>
          <a:prstGeom prst="rect">
            <a:avLst/>
          </a:prstGeom>
          <a:noFill/>
          <a:ln>
            <a:noFill/>
          </a:ln>
        </p:spPr>
        <p:txBody>
          <a:bodyPr anchorCtr="0" anchor="t" bIns="45700" lIns="91425" spcFirstLastPara="1" rIns="91425" wrap="square" tIns="45700">
            <a:noAutofit/>
          </a:bodyPr>
          <a:lstStyle/>
          <a:p>
            <a:pPr indent="-342900" lvl="0" marL="457200" rtl="0" algn="l">
              <a:lnSpc>
                <a:spcPct val="90000"/>
              </a:lnSpc>
              <a:spcBef>
                <a:spcPts val="1000"/>
              </a:spcBef>
              <a:spcAft>
                <a:spcPts val="0"/>
              </a:spcAft>
              <a:buClr>
                <a:schemeClr val="dk1"/>
              </a:buClr>
              <a:buSzPts val="1800"/>
              <a:buChar char="•"/>
            </a:pPr>
            <a:r>
              <a:rPr lang="en-US" sz="3200"/>
              <a:t>Pension Holiday Use of Reserves Back to Local Churches</a:t>
            </a:r>
            <a:endParaRPr/>
          </a:p>
          <a:p>
            <a:pPr indent="-342900" lvl="1" marL="914400" rtl="0" algn="l">
              <a:lnSpc>
                <a:spcPct val="90000"/>
              </a:lnSpc>
              <a:spcBef>
                <a:spcPts val="500"/>
              </a:spcBef>
              <a:spcAft>
                <a:spcPts val="0"/>
              </a:spcAft>
              <a:buSzPts val="1800"/>
              <a:buChar char="•"/>
            </a:pPr>
            <a:r>
              <a:rPr lang="en-US" sz="2800"/>
              <a:t>2023 Very good year for Pension reserves earnings</a:t>
            </a:r>
            <a:endParaRPr/>
          </a:p>
          <a:p>
            <a:pPr indent="-342900" lvl="1" marL="914400" rtl="0" algn="l">
              <a:lnSpc>
                <a:spcPct val="90000"/>
              </a:lnSpc>
              <a:spcBef>
                <a:spcPts val="500"/>
              </a:spcBef>
              <a:spcAft>
                <a:spcPts val="0"/>
              </a:spcAft>
              <a:buSzPts val="1800"/>
              <a:buChar char="•"/>
            </a:pPr>
            <a:r>
              <a:rPr lang="en-US" sz="2800"/>
              <a:t>Effective January 1, 2024 – December 31, 2025</a:t>
            </a:r>
            <a:endParaRPr/>
          </a:p>
          <a:p>
            <a:pPr indent="-342900" lvl="1" marL="914400" rtl="0" algn="l">
              <a:lnSpc>
                <a:spcPct val="90000"/>
              </a:lnSpc>
              <a:spcBef>
                <a:spcPts val="500"/>
              </a:spcBef>
              <a:spcAft>
                <a:spcPts val="0"/>
              </a:spcAft>
              <a:buSzPts val="1800"/>
              <a:buChar char="•"/>
            </a:pPr>
            <a:r>
              <a:rPr lang="en-US" sz="2800"/>
              <a:t>Full Time 13% total:  will “Holiday” 7% and Bill 6% in 2024</a:t>
            </a:r>
            <a:endParaRPr/>
          </a:p>
          <a:p>
            <a:pPr indent="-342900" lvl="1" marL="914400" rtl="0" algn="l">
              <a:lnSpc>
                <a:spcPct val="90000"/>
              </a:lnSpc>
              <a:spcBef>
                <a:spcPts val="500"/>
              </a:spcBef>
              <a:spcAft>
                <a:spcPts val="0"/>
              </a:spcAft>
              <a:buSzPts val="1800"/>
              <a:buChar char="•"/>
            </a:pPr>
            <a:r>
              <a:rPr lang="en-US" sz="2800"/>
              <a:t>Part Time 9% total:  will “Holiday” 6% and Bill 3% in 2025</a:t>
            </a:r>
            <a:endParaRPr sz="3200"/>
          </a:p>
          <a:p>
            <a:pPr indent="-342900" lvl="0" marL="457200" rtl="0" algn="l">
              <a:lnSpc>
                <a:spcPct val="90000"/>
              </a:lnSpc>
              <a:spcBef>
                <a:spcPts val="1000"/>
              </a:spcBef>
              <a:spcAft>
                <a:spcPts val="0"/>
              </a:spcAft>
              <a:buClr>
                <a:schemeClr val="dk1"/>
              </a:buClr>
              <a:buSzPts val="1800"/>
              <a:buChar char="•"/>
            </a:pPr>
            <a:r>
              <a:rPr lang="en-US" sz="3200"/>
              <a:t>Compass Plan: Effective January 1, 2026</a:t>
            </a:r>
            <a:endParaRPr/>
          </a:p>
          <a:p>
            <a:pPr indent="-342900" lvl="1" marL="914400" rtl="0" algn="l">
              <a:lnSpc>
                <a:spcPct val="90000"/>
              </a:lnSpc>
              <a:spcBef>
                <a:spcPts val="500"/>
              </a:spcBef>
              <a:spcAft>
                <a:spcPts val="0"/>
              </a:spcAft>
              <a:buSzPts val="1800"/>
              <a:buChar char="•"/>
            </a:pPr>
            <a:r>
              <a:rPr lang="en-US" sz="2800"/>
              <a:t>GC passed a new clergy retirement plan </a:t>
            </a:r>
            <a:endParaRPr/>
          </a:p>
          <a:p>
            <a:pPr indent="-342900" lvl="1" marL="914400" rtl="0" algn="l">
              <a:lnSpc>
                <a:spcPct val="90000"/>
              </a:lnSpc>
              <a:spcBef>
                <a:spcPts val="500"/>
              </a:spcBef>
              <a:spcAft>
                <a:spcPts val="0"/>
              </a:spcAft>
              <a:buSzPts val="1800"/>
              <a:buChar char="•"/>
            </a:pPr>
            <a:r>
              <a:rPr lang="en-US" sz="2800"/>
              <a:t>Goal is Long Term Sustainability of Clergy Pensions</a:t>
            </a:r>
            <a:endParaRPr/>
          </a:p>
          <a:p>
            <a:pPr indent="-342900" lvl="1" marL="914400" rtl="0" algn="l">
              <a:lnSpc>
                <a:spcPct val="90000"/>
              </a:lnSpc>
              <a:spcBef>
                <a:spcPts val="500"/>
              </a:spcBef>
              <a:spcAft>
                <a:spcPts val="0"/>
              </a:spcAft>
              <a:buSzPts val="1800"/>
              <a:buChar char="•"/>
            </a:pPr>
            <a:r>
              <a:rPr lang="en-US" sz="2800"/>
              <a:t>Defined Benefit to  Defined Contribution</a:t>
            </a:r>
            <a:endParaRPr/>
          </a:p>
          <a:p>
            <a:pPr indent="-342900" lvl="1" marL="914400" rtl="0" algn="l">
              <a:lnSpc>
                <a:spcPct val="90000"/>
              </a:lnSpc>
              <a:spcBef>
                <a:spcPts val="500"/>
              </a:spcBef>
              <a:spcAft>
                <a:spcPts val="0"/>
              </a:spcAft>
              <a:buSzPts val="1800"/>
              <a:buChar char="•"/>
            </a:pPr>
            <a:r>
              <a:rPr lang="en-US" sz="2800"/>
              <a:t>Requires Clergy and SPRC involvement and participation</a:t>
            </a:r>
            <a:endParaRPr/>
          </a:p>
          <a:p>
            <a:pPr indent="-342900" lvl="1" marL="914400" rtl="0" algn="l">
              <a:lnSpc>
                <a:spcPct val="90000"/>
              </a:lnSpc>
              <a:spcBef>
                <a:spcPts val="500"/>
              </a:spcBef>
              <a:spcAft>
                <a:spcPts val="0"/>
              </a:spcAft>
              <a:buSzPts val="1800"/>
              <a:buChar char="•"/>
            </a:pPr>
            <a:r>
              <a:rPr lang="en-US" sz="2800"/>
              <a:t>Not an opportunity for local churches to save money</a:t>
            </a:r>
            <a:endParaRPr/>
          </a:p>
          <a:p>
            <a:pPr indent="-342900" lvl="1" marL="914400" rtl="0" algn="l">
              <a:lnSpc>
                <a:spcPct val="90000"/>
              </a:lnSpc>
              <a:spcBef>
                <a:spcPts val="500"/>
              </a:spcBef>
              <a:spcAft>
                <a:spcPts val="0"/>
              </a:spcAft>
              <a:buSzPts val="1800"/>
              <a:buChar char="•"/>
            </a:pPr>
            <a:r>
              <a:rPr lang="en-US" sz="2800"/>
              <a:t>Ends current CRSP plan, but no loss of earned benefits or retired</a:t>
            </a:r>
            <a:endParaRPr/>
          </a:p>
        </p:txBody>
      </p:sp>
    </p:spTree>
  </p:cSld>
  <p:clrMapOvr>
    <a:masterClrMapping/>
  </p:clrMapOvr>
</p:sld>
</file>

<file path=ppt/slides/slide3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82" name="Shape 382"/>
        <p:cNvGrpSpPr/>
        <p:nvPr/>
      </p:nvGrpSpPr>
      <p:grpSpPr>
        <a:xfrm>
          <a:off x="0" y="0"/>
          <a:ext cx="0" cy="0"/>
          <a:chOff x="0" y="0"/>
          <a:chExt cx="0" cy="0"/>
        </a:xfrm>
      </p:grpSpPr>
      <p:sp>
        <p:nvSpPr>
          <p:cNvPr id="383" name="Google Shape;383;p48"/>
          <p:cNvSpPr txBox="1"/>
          <p:nvPr>
            <p:ph type="title"/>
          </p:nvPr>
        </p:nvSpPr>
        <p:spPr>
          <a:xfrm>
            <a:off x="838200" y="152401"/>
            <a:ext cx="10515600" cy="873759"/>
          </a:xfrm>
          <a:prstGeom prst="rect">
            <a:avLst/>
          </a:prstGeom>
          <a:noFill/>
          <a:ln>
            <a:noFill/>
          </a:ln>
        </p:spPr>
        <p:txBody>
          <a:bodyPr anchorCtr="0" anchor="ctr" bIns="45700" lIns="91425" spcFirstLastPara="1" rIns="91425" wrap="square" tIns="45700">
            <a:noAutofit/>
          </a:bodyPr>
          <a:lstStyle/>
          <a:p>
            <a:pPr indent="0" lvl="0" marL="0" rtl="0" algn="l">
              <a:lnSpc>
                <a:spcPct val="90000"/>
              </a:lnSpc>
              <a:spcBef>
                <a:spcPts val="0"/>
              </a:spcBef>
              <a:spcAft>
                <a:spcPts val="0"/>
              </a:spcAft>
              <a:buSzPts val="1400"/>
              <a:buNone/>
            </a:pPr>
            <a:r>
              <a:rPr lang="en-US"/>
              <a:t>Larry Davis, TWK Treasurer Retirement</a:t>
            </a:r>
            <a:endParaRPr/>
          </a:p>
        </p:txBody>
      </p:sp>
      <p:sp>
        <p:nvSpPr>
          <p:cNvPr id="384" name="Google Shape;384;p48"/>
          <p:cNvSpPr txBox="1"/>
          <p:nvPr>
            <p:ph idx="1" type="body"/>
          </p:nvPr>
        </p:nvSpPr>
        <p:spPr>
          <a:xfrm>
            <a:off x="838200" y="934720"/>
            <a:ext cx="10515600" cy="5486400"/>
          </a:xfrm>
          <a:prstGeom prst="rect">
            <a:avLst/>
          </a:prstGeom>
          <a:noFill/>
          <a:ln>
            <a:noFill/>
          </a:ln>
        </p:spPr>
        <p:txBody>
          <a:bodyPr anchorCtr="0" anchor="t" bIns="45700" lIns="91425" spcFirstLastPara="1" rIns="91425" wrap="square" tIns="45700">
            <a:noAutofit/>
          </a:bodyPr>
          <a:lstStyle/>
          <a:p>
            <a:pPr indent="-342900" lvl="0" marL="457200" rtl="0" algn="l">
              <a:lnSpc>
                <a:spcPct val="90000"/>
              </a:lnSpc>
              <a:spcBef>
                <a:spcPts val="1000"/>
              </a:spcBef>
              <a:spcAft>
                <a:spcPts val="0"/>
              </a:spcAft>
              <a:buClr>
                <a:schemeClr val="dk1"/>
              </a:buClr>
              <a:buSzPts val="1800"/>
              <a:buChar char="•"/>
            </a:pPr>
            <a:r>
              <a:rPr lang="en-US"/>
              <a:t>Memphis Conference Treasurer 7 years</a:t>
            </a:r>
            <a:endParaRPr/>
          </a:p>
          <a:p>
            <a:pPr indent="-342900" lvl="0" marL="457200" rtl="0" algn="l">
              <a:lnSpc>
                <a:spcPct val="90000"/>
              </a:lnSpc>
              <a:spcBef>
                <a:spcPts val="1000"/>
              </a:spcBef>
              <a:spcAft>
                <a:spcPts val="0"/>
              </a:spcAft>
              <a:buClr>
                <a:schemeClr val="dk1"/>
              </a:buClr>
              <a:buSzPts val="1800"/>
              <a:buChar char="•"/>
            </a:pPr>
            <a:r>
              <a:rPr lang="en-US"/>
              <a:t>Served on Guide team to help create TWK w/ combination of Memphis and Tennessee Conferences</a:t>
            </a:r>
            <a:endParaRPr/>
          </a:p>
          <a:p>
            <a:pPr indent="-342900" lvl="0" marL="457200" rtl="0" algn="l">
              <a:lnSpc>
                <a:spcPct val="90000"/>
              </a:lnSpc>
              <a:spcBef>
                <a:spcPts val="1000"/>
              </a:spcBef>
              <a:spcAft>
                <a:spcPts val="0"/>
              </a:spcAft>
              <a:buClr>
                <a:schemeClr val="dk1"/>
              </a:buClr>
              <a:buSzPts val="1800"/>
              <a:buChar char="•"/>
            </a:pPr>
            <a:r>
              <a:rPr lang="en-US"/>
              <a:t>Served as Treasurer for both TN and Memphis Conf for 18 months</a:t>
            </a:r>
            <a:endParaRPr/>
          </a:p>
          <a:p>
            <a:pPr indent="-342900" lvl="0" marL="457200" rtl="0" algn="l">
              <a:lnSpc>
                <a:spcPct val="90000"/>
              </a:lnSpc>
              <a:spcBef>
                <a:spcPts val="1000"/>
              </a:spcBef>
              <a:spcAft>
                <a:spcPts val="0"/>
              </a:spcAft>
              <a:buClr>
                <a:schemeClr val="dk1"/>
              </a:buClr>
              <a:buSzPts val="1800"/>
              <a:buChar char="•"/>
            </a:pPr>
            <a:r>
              <a:rPr lang="en-US"/>
              <a:t>Helped select and implement new healthcare plan for TWK</a:t>
            </a:r>
            <a:endParaRPr/>
          </a:p>
          <a:p>
            <a:pPr indent="-342900" lvl="0" marL="457200" rtl="0" algn="l">
              <a:lnSpc>
                <a:spcPct val="90000"/>
              </a:lnSpc>
              <a:spcBef>
                <a:spcPts val="1000"/>
              </a:spcBef>
              <a:spcAft>
                <a:spcPts val="0"/>
              </a:spcAft>
              <a:buClr>
                <a:schemeClr val="dk1"/>
              </a:buClr>
              <a:buSzPts val="1800"/>
              <a:buChar char="•"/>
            </a:pPr>
            <a:r>
              <a:rPr lang="en-US"/>
              <a:t>Combined Office of Admin services for TWK:  Buildings and staff</a:t>
            </a:r>
            <a:endParaRPr/>
          </a:p>
          <a:p>
            <a:pPr indent="-342900" lvl="0" marL="457200" rtl="0" algn="l">
              <a:lnSpc>
                <a:spcPct val="90000"/>
              </a:lnSpc>
              <a:spcBef>
                <a:spcPts val="1000"/>
              </a:spcBef>
              <a:spcAft>
                <a:spcPts val="0"/>
              </a:spcAft>
              <a:buClr>
                <a:schemeClr val="dk1"/>
              </a:buClr>
              <a:buSzPts val="1800"/>
              <a:buChar char="•"/>
            </a:pPr>
            <a:r>
              <a:rPr lang="en-US"/>
              <a:t>Created completely new general ledger and accounting processes</a:t>
            </a:r>
            <a:endParaRPr/>
          </a:p>
          <a:p>
            <a:pPr indent="-342900" lvl="0" marL="457200" rtl="0" algn="l">
              <a:lnSpc>
                <a:spcPct val="90000"/>
              </a:lnSpc>
              <a:spcBef>
                <a:spcPts val="1000"/>
              </a:spcBef>
              <a:spcAft>
                <a:spcPts val="0"/>
              </a:spcAft>
              <a:buClr>
                <a:schemeClr val="dk1"/>
              </a:buClr>
              <a:buSzPts val="1800"/>
              <a:buChar char="•"/>
            </a:pPr>
            <a:r>
              <a:rPr lang="en-US"/>
              <a:t>Led TWK through COVID</a:t>
            </a:r>
            <a:endParaRPr/>
          </a:p>
          <a:p>
            <a:pPr indent="-342900" lvl="0" marL="457200" rtl="0" algn="l">
              <a:lnSpc>
                <a:spcPct val="90000"/>
              </a:lnSpc>
              <a:spcBef>
                <a:spcPts val="1000"/>
              </a:spcBef>
              <a:spcAft>
                <a:spcPts val="0"/>
              </a:spcAft>
              <a:buClr>
                <a:schemeClr val="dk1"/>
              </a:buClr>
              <a:buSzPts val="1800"/>
              <a:buChar char="•"/>
            </a:pPr>
            <a:r>
              <a:rPr lang="en-US"/>
              <a:t>Helped lead TWK through Disaffiliation</a:t>
            </a:r>
            <a:endParaRPr/>
          </a:p>
          <a:p>
            <a:pPr indent="-342900" lvl="0" marL="457200" rtl="0" algn="l">
              <a:lnSpc>
                <a:spcPct val="90000"/>
              </a:lnSpc>
              <a:spcBef>
                <a:spcPts val="1000"/>
              </a:spcBef>
              <a:spcAft>
                <a:spcPts val="0"/>
              </a:spcAft>
              <a:buClr>
                <a:schemeClr val="dk1"/>
              </a:buClr>
              <a:buSzPts val="1800"/>
              <a:buChar char="•"/>
            </a:pPr>
            <a:r>
              <a:rPr lang="en-US"/>
              <a:t>Boy Scout settlement</a:t>
            </a:r>
            <a:endParaRPr/>
          </a:p>
          <a:p>
            <a:pPr indent="-342900" lvl="0" marL="457200" rtl="0" algn="l">
              <a:lnSpc>
                <a:spcPct val="90000"/>
              </a:lnSpc>
              <a:spcBef>
                <a:spcPts val="1000"/>
              </a:spcBef>
              <a:spcAft>
                <a:spcPts val="0"/>
              </a:spcAft>
              <a:buClr>
                <a:schemeClr val="dk1"/>
              </a:buClr>
              <a:buSzPts val="1800"/>
              <a:buChar char="•"/>
            </a:pPr>
            <a:r>
              <a:rPr lang="en-US"/>
              <a:t>Retirement effective June 30, 2024</a:t>
            </a:r>
            <a:endParaRPr/>
          </a:p>
        </p:txBody>
      </p:sp>
    </p:spTree>
  </p:cSld>
  <p:clrMapOvr>
    <a:masterClrMapping/>
  </p:clrMapOvr>
</p:sld>
</file>

<file path=ppt/slides/slide3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88" name="Shape 388"/>
        <p:cNvGrpSpPr/>
        <p:nvPr/>
      </p:nvGrpSpPr>
      <p:grpSpPr>
        <a:xfrm>
          <a:off x="0" y="0"/>
          <a:ext cx="0" cy="0"/>
          <a:chOff x="0" y="0"/>
          <a:chExt cx="0" cy="0"/>
        </a:xfrm>
      </p:grpSpPr>
      <p:sp>
        <p:nvSpPr>
          <p:cNvPr id="389" name="Google Shape;389;p49"/>
          <p:cNvSpPr txBox="1"/>
          <p:nvPr>
            <p:ph type="title"/>
          </p:nvPr>
        </p:nvSpPr>
        <p:spPr>
          <a:xfrm>
            <a:off x="838200" y="365125"/>
            <a:ext cx="10515600" cy="1325562"/>
          </a:xfrm>
          <a:prstGeom prst="rect">
            <a:avLst/>
          </a:prstGeom>
          <a:noFill/>
          <a:ln>
            <a:noFill/>
          </a:ln>
        </p:spPr>
        <p:txBody>
          <a:bodyPr anchorCtr="0" anchor="ctr" bIns="45700" lIns="91425" spcFirstLastPara="1" rIns="91425" wrap="square" tIns="45700">
            <a:noAutofit/>
          </a:bodyPr>
          <a:lstStyle/>
          <a:p>
            <a:pPr indent="0" lvl="0" marL="0" rtl="0" algn="l">
              <a:lnSpc>
                <a:spcPct val="90000"/>
              </a:lnSpc>
              <a:spcBef>
                <a:spcPts val="0"/>
              </a:spcBef>
              <a:spcAft>
                <a:spcPts val="0"/>
              </a:spcAft>
              <a:buSzPts val="1400"/>
              <a:buNone/>
            </a:pPr>
            <a:r>
              <a:rPr lang="en-US"/>
              <a:t>TWK New Treasurer</a:t>
            </a:r>
            <a:endParaRPr/>
          </a:p>
        </p:txBody>
      </p:sp>
      <p:sp>
        <p:nvSpPr>
          <p:cNvPr id="390" name="Google Shape;390;p49"/>
          <p:cNvSpPr txBox="1"/>
          <p:nvPr>
            <p:ph idx="1" type="body"/>
          </p:nvPr>
        </p:nvSpPr>
        <p:spPr>
          <a:xfrm>
            <a:off x="838200" y="1825625"/>
            <a:ext cx="10515600" cy="4351337"/>
          </a:xfrm>
          <a:prstGeom prst="rect">
            <a:avLst/>
          </a:prstGeom>
          <a:noFill/>
          <a:ln>
            <a:noFill/>
          </a:ln>
        </p:spPr>
        <p:txBody>
          <a:bodyPr anchorCtr="0" anchor="t" bIns="45700" lIns="91425" spcFirstLastPara="1" rIns="91425" wrap="square" tIns="45700">
            <a:noAutofit/>
          </a:bodyPr>
          <a:lstStyle/>
          <a:p>
            <a:pPr indent="-342900" lvl="0" marL="457200" rtl="0" algn="l">
              <a:lnSpc>
                <a:spcPct val="90000"/>
              </a:lnSpc>
              <a:spcBef>
                <a:spcPts val="1000"/>
              </a:spcBef>
              <a:spcAft>
                <a:spcPts val="0"/>
              </a:spcAft>
              <a:buClr>
                <a:schemeClr val="dk1"/>
              </a:buClr>
              <a:buSzPts val="1800"/>
              <a:buChar char="•"/>
            </a:pPr>
            <a:r>
              <a:rPr lang="en-US"/>
              <a:t>Book of Discipline paragraph 619 states:</a:t>
            </a:r>
            <a:endParaRPr/>
          </a:p>
          <a:p>
            <a:pPr indent="-342900" lvl="1" marL="914400" rtl="0" algn="l">
              <a:lnSpc>
                <a:spcPct val="90000"/>
              </a:lnSpc>
              <a:spcBef>
                <a:spcPts val="500"/>
              </a:spcBef>
              <a:spcAft>
                <a:spcPts val="0"/>
              </a:spcAft>
              <a:buSzPts val="1800"/>
              <a:buChar char="•"/>
            </a:pPr>
            <a:r>
              <a:rPr lang="en-US"/>
              <a:t>“Each annual conference, on nomination of its Council on Finance and Administration, shall at the first session of the conference after the quadrennial session of the General Conference, or such other times as a vacancy exists, elect a conference treasurer or conference treasurer/director of administrative services. The Treasurer, DOA shall serve for the quadrennium or until a successor shall be elected and qualify.  …..The treasurer/DOA shall be directly amenable to the council.”</a:t>
            </a:r>
            <a:endParaRPr/>
          </a:p>
        </p:txBody>
      </p:sp>
    </p:spTree>
  </p:cSld>
  <p:clrMapOvr>
    <a:masterClrMapping/>
  </p:clrMapOvr>
</p:sld>
</file>

<file path=ppt/slides/slide3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94" name="Shape 394"/>
        <p:cNvGrpSpPr/>
        <p:nvPr/>
      </p:nvGrpSpPr>
      <p:grpSpPr>
        <a:xfrm>
          <a:off x="0" y="0"/>
          <a:ext cx="0" cy="0"/>
          <a:chOff x="0" y="0"/>
          <a:chExt cx="0" cy="0"/>
        </a:xfrm>
      </p:grpSpPr>
      <p:sp>
        <p:nvSpPr>
          <p:cNvPr id="395" name="Google Shape;395;p50"/>
          <p:cNvSpPr txBox="1"/>
          <p:nvPr>
            <p:ph type="title"/>
          </p:nvPr>
        </p:nvSpPr>
        <p:spPr>
          <a:xfrm>
            <a:off x="838200" y="365125"/>
            <a:ext cx="10515600" cy="640715"/>
          </a:xfrm>
          <a:prstGeom prst="rect">
            <a:avLst/>
          </a:prstGeom>
          <a:noFill/>
          <a:ln>
            <a:noFill/>
          </a:ln>
        </p:spPr>
        <p:txBody>
          <a:bodyPr anchorCtr="0" anchor="ctr" bIns="45700" lIns="91425" spcFirstLastPara="1" rIns="91425" wrap="square" tIns="45700">
            <a:noAutofit/>
          </a:bodyPr>
          <a:lstStyle/>
          <a:p>
            <a:pPr indent="0" lvl="0" marL="0" rtl="0" algn="l">
              <a:lnSpc>
                <a:spcPct val="90000"/>
              </a:lnSpc>
              <a:spcBef>
                <a:spcPts val="0"/>
              </a:spcBef>
              <a:spcAft>
                <a:spcPts val="0"/>
              </a:spcAft>
              <a:buSzPts val="1400"/>
              <a:buNone/>
            </a:pPr>
            <a:r>
              <a:rPr lang="en-US"/>
              <a:t>TWK Election of New Treasurer</a:t>
            </a:r>
            <a:endParaRPr/>
          </a:p>
        </p:txBody>
      </p:sp>
      <p:sp>
        <p:nvSpPr>
          <p:cNvPr id="396" name="Google Shape;396;p50"/>
          <p:cNvSpPr txBox="1"/>
          <p:nvPr>
            <p:ph idx="1" type="body"/>
          </p:nvPr>
        </p:nvSpPr>
        <p:spPr>
          <a:xfrm>
            <a:off x="838200" y="1005840"/>
            <a:ext cx="10515600" cy="5618480"/>
          </a:xfrm>
          <a:prstGeom prst="rect">
            <a:avLst/>
          </a:prstGeom>
          <a:noFill/>
          <a:ln>
            <a:noFill/>
          </a:ln>
        </p:spPr>
        <p:txBody>
          <a:bodyPr anchorCtr="0" anchor="t" bIns="45700" lIns="91425" spcFirstLastPara="1" rIns="91425" wrap="square" tIns="45700">
            <a:noAutofit/>
          </a:bodyPr>
          <a:lstStyle/>
          <a:p>
            <a:pPr indent="-342900" lvl="0" marL="457200" rtl="0" algn="l">
              <a:lnSpc>
                <a:spcPct val="90000"/>
              </a:lnSpc>
              <a:spcBef>
                <a:spcPts val="1000"/>
              </a:spcBef>
              <a:spcAft>
                <a:spcPts val="0"/>
              </a:spcAft>
              <a:buClr>
                <a:schemeClr val="dk1"/>
              </a:buClr>
              <a:buSzPts val="1800"/>
              <a:buChar char="•"/>
            </a:pPr>
            <a:r>
              <a:rPr lang="en-US"/>
              <a:t>CFA Nominates Mark Hagewood as TWK new Treasurer </a:t>
            </a:r>
            <a:endParaRPr/>
          </a:p>
          <a:p>
            <a:pPr indent="-342900" lvl="0" marL="457200" rtl="0" algn="l">
              <a:lnSpc>
                <a:spcPct val="90000"/>
              </a:lnSpc>
              <a:spcBef>
                <a:spcPts val="1000"/>
              </a:spcBef>
              <a:spcAft>
                <a:spcPts val="0"/>
              </a:spcAft>
              <a:buClr>
                <a:schemeClr val="dk1"/>
              </a:buClr>
              <a:buSzPts val="1800"/>
              <a:buChar char="•"/>
            </a:pPr>
            <a:r>
              <a:rPr lang="en-US"/>
              <a:t>New Treasurer Task Force:  John Pearce, CFA,  Zach Moffit CFA, Kylene McDonald CFA, Anita Ransom CFA, Steve Curry Board of Pensions, Irv Walker Trustees, Leslie Hotzfeld Admin Strategy team</a:t>
            </a:r>
            <a:endParaRPr/>
          </a:p>
          <a:p>
            <a:pPr indent="-342900" lvl="0" marL="457200" rtl="0" algn="l">
              <a:lnSpc>
                <a:spcPct val="90000"/>
              </a:lnSpc>
              <a:spcBef>
                <a:spcPts val="1000"/>
              </a:spcBef>
              <a:spcAft>
                <a:spcPts val="0"/>
              </a:spcAft>
              <a:buClr>
                <a:schemeClr val="dk1"/>
              </a:buClr>
              <a:buSzPts val="1800"/>
              <a:buChar char="•"/>
            </a:pPr>
            <a:r>
              <a:rPr lang="en-US"/>
              <a:t>Developed Job Description and announcement</a:t>
            </a:r>
            <a:endParaRPr/>
          </a:p>
          <a:p>
            <a:pPr indent="-342900" lvl="0" marL="457200" rtl="0" algn="l">
              <a:lnSpc>
                <a:spcPct val="90000"/>
              </a:lnSpc>
              <a:spcBef>
                <a:spcPts val="1000"/>
              </a:spcBef>
              <a:spcAft>
                <a:spcPts val="0"/>
              </a:spcAft>
              <a:buClr>
                <a:schemeClr val="dk1"/>
              </a:buClr>
              <a:buSzPts val="1800"/>
              <a:buChar char="•"/>
            </a:pPr>
            <a:r>
              <a:rPr lang="en-US"/>
              <a:t>Posted for 30 days</a:t>
            </a:r>
            <a:endParaRPr/>
          </a:p>
          <a:p>
            <a:pPr indent="-342900" lvl="0" marL="457200" rtl="0" algn="l">
              <a:lnSpc>
                <a:spcPct val="90000"/>
              </a:lnSpc>
              <a:spcBef>
                <a:spcPts val="1000"/>
              </a:spcBef>
              <a:spcAft>
                <a:spcPts val="0"/>
              </a:spcAft>
              <a:buClr>
                <a:schemeClr val="dk1"/>
              </a:buClr>
              <a:buSzPts val="1800"/>
              <a:buChar char="•"/>
            </a:pPr>
            <a:r>
              <a:rPr lang="en-US"/>
              <a:t>8 applicants, 4 zoom interviews</a:t>
            </a:r>
            <a:endParaRPr/>
          </a:p>
          <a:p>
            <a:pPr indent="-342900" lvl="0" marL="457200" rtl="0" algn="l">
              <a:lnSpc>
                <a:spcPct val="90000"/>
              </a:lnSpc>
              <a:spcBef>
                <a:spcPts val="1000"/>
              </a:spcBef>
              <a:spcAft>
                <a:spcPts val="0"/>
              </a:spcAft>
              <a:buClr>
                <a:schemeClr val="dk1"/>
              </a:buClr>
              <a:buSzPts val="1800"/>
              <a:buChar char="•"/>
            </a:pPr>
            <a:r>
              <a:rPr lang="en-US"/>
              <a:t>2 w/ in person interview with task force, Bishop McAlilly, Rob Martin, Melinda Britt,  Clare Wilson, Melinda Parker, Alice Grunau &amp; Larry Davis </a:t>
            </a:r>
            <a:endParaRPr/>
          </a:p>
          <a:p>
            <a:pPr indent="-342900" lvl="0" marL="457200" rtl="0" algn="l">
              <a:lnSpc>
                <a:spcPct val="90000"/>
              </a:lnSpc>
              <a:spcBef>
                <a:spcPts val="1000"/>
              </a:spcBef>
              <a:spcAft>
                <a:spcPts val="0"/>
              </a:spcAft>
              <a:buClr>
                <a:schemeClr val="dk1"/>
              </a:buClr>
              <a:buSzPts val="1800"/>
              <a:buChar char="•"/>
            </a:pPr>
            <a:r>
              <a:rPr lang="en-US"/>
              <a:t>Task Force Recommended Mark Hagewood</a:t>
            </a:r>
            <a:endParaRPr/>
          </a:p>
          <a:p>
            <a:pPr indent="-342900" lvl="0" marL="457200" rtl="0" algn="l">
              <a:lnSpc>
                <a:spcPct val="90000"/>
              </a:lnSpc>
              <a:spcBef>
                <a:spcPts val="1000"/>
              </a:spcBef>
              <a:spcAft>
                <a:spcPts val="0"/>
              </a:spcAft>
              <a:buClr>
                <a:schemeClr val="dk1"/>
              </a:buClr>
              <a:buSzPts val="1800"/>
              <a:buChar char="•"/>
            </a:pPr>
            <a:r>
              <a:rPr lang="en-US"/>
              <a:t>April 16, CFA votes to recommend Mark Hagewood to AC</a:t>
            </a:r>
            <a:endParaRPr/>
          </a:p>
        </p:txBody>
      </p:sp>
    </p:spTree>
  </p:cSld>
  <p:clrMapOvr>
    <a:masterClrMapping/>
  </p:clrMapOvr>
</p:sld>
</file>

<file path=ppt/slides/slide3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00" name="Shape 400"/>
        <p:cNvGrpSpPr/>
        <p:nvPr/>
      </p:nvGrpSpPr>
      <p:grpSpPr>
        <a:xfrm>
          <a:off x="0" y="0"/>
          <a:ext cx="0" cy="0"/>
          <a:chOff x="0" y="0"/>
          <a:chExt cx="0" cy="0"/>
        </a:xfrm>
      </p:grpSpPr>
      <p:sp>
        <p:nvSpPr>
          <p:cNvPr id="401" name="Google Shape;401;p51"/>
          <p:cNvSpPr txBox="1"/>
          <p:nvPr>
            <p:ph type="title"/>
          </p:nvPr>
        </p:nvSpPr>
        <p:spPr>
          <a:xfrm>
            <a:off x="838200" y="365125"/>
            <a:ext cx="10515600" cy="813435"/>
          </a:xfrm>
          <a:prstGeom prst="rect">
            <a:avLst/>
          </a:prstGeom>
          <a:noFill/>
          <a:ln>
            <a:noFill/>
          </a:ln>
        </p:spPr>
        <p:txBody>
          <a:bodyPr anchorCtr="0" anchor="ctr" bIns="45700" lIns="91425" spcFirstLastPara="1" rIns="91425" wrap="square" tIns="45700">
            <a:noAutofit/>
          </a:bodyPr>
          <a:lstStyle/>
          <a:p>
            <a:pPr indent="0" lvl="0" marL="0" rtl="0" algn="l">
              <a:lnSpc>
                <a:spcPct val="90000"/>
              </a:lnSpc>
              <a:spcBef>
                <a:spcPts val="0"/>
              </a:spcBef>
              <a:spcAft>
                <a:spcPts val="0"/>
              </a:spcAft>
              <a:buSzPts val="1400"/>
              <a:buNone/>
            </a:pPr>
            <a:r>
              <a:rPr lang="en-US"/>
              <a:t>Mark Hagewood</a:t>
            </a:r>
            <a:endParaRPr/>
          </a:p>
        </p:txBody>
      </p:sp>
      <p:sp>
        <p:nvSpPr>
          <p:cNvPr id="402" name="Google Shape;402;p51"/>
          <p:cNvSpPr txBox="1"/>
          <p:nvPr>
            <p:ph idx="1" type="body"/>
          </p:nvPr>
        </p:nvSpPr>
        <p:spPr>
          <a:xfrm>
            <a:off x="838200" y="1178561"/>
            <a:ext cx="10515600" cy="4998402"/>
          </a:xfrm>
          <a:prstGeom prst="rect">
            <a:avLst/>
          </a:prstGeom>
          <a:noFill/>
          <a:ln>
            <a:noFill/>
          </a:ln>
        </p:spPr>
        <p:txBody>
          <a:bodyPr anchorCtr="0" anchor="t" bIns="45700" lIns="91425" spcFirstLastPara="1" rIns="91425" wrap="square" tIns="45700">
            <a:noAutofit/>
          </a:bodyPr>
          <a:lstStyle/>
          <a:p>
            <a:pPr indent="-342900" lvl="0" marL="457200" rtl="0" algn="l">
              <a:lnSpc>
                <a:spcPct val="90000"/>
              </a:lnSpc>
              <a:spcBef>
                <a:spcPts val="1000"/>
              </a:spcBef>
              <a:spcAft>
                <a:spcPts val="0"/>
              </a:spcAft>
              <a:buClr>
                <a:schemeClr val="dk1"/>
              </a:buClr>
              <a:buSzPts val="1800"/>
              <a:buChar char="•"/>
            </a:pPr>
            <a:r>
              <a:rPr lang="en-US"/>
              <a:t>Lifelong United Methodist</a:t>
            </a:r>
            <a:endParaRPr/>
          </a:p>
          <a:p>
            <a:pPr indent="-342900" lvl="0" marL="457200" rtl="0" algn="l">
              <a:lnSpc>
                <a:spcPct val="90000"/>
              </a:lnSpc>
              <a:spcBef>
                <a:spcPts val="1000"/>
              </a:spcBef>
              <a:spcAft>
                <a:spcPts val="0"/>
              </a:spcAft>
              <a:buClr>
                <a:schemeClr val="dk1"/>
              </a:buClr>
              <a:buSzPts val="1800"/>
              <a:buChar char="•"/>
            </a:pPr>
            <a:r>
              <a:rPr lang="en-US"/>
              <a:t>Most recently served as Executive Director of Church Management at Belmont United Methodist Church in Nashville for 9 years</a:t>
            </a:r>
            <a:endParaRPr/>
          </a:p>
          <a:p>
            <a:pPr indent="-342900" lvl="0" marL="457200" rtl="0" algn="l">
              <a:lnSpc>
                <a:spcPct val="90000"/>
              </a:lnSpc>
              <a:spcBef>
                <a:spcPts val="1000"/>
              </a:spcBef>
              <a:spcAft>
                <a:spcPts val="0"/>
              </a:spcAft>
              <a:buClr>
                <a:schemeClr val="dk1"/>
              </a:buClr>
              <a:buSzPts val="1800"/>
              <a:buChar char="•"/>
            </a:pPr>
            <a:r>
              <a:rPr lang="en-US"/>
              <a:t>Professional career serving UM institutions in Middle TN:  8 local churches, General Board of Higher Education and Ministry, United Methodist Publishing House, and Martin Methodist College</a:t>
            </a:r>
            <a:endParaRPr/>
          </a:p>
          <a:p>
            <a:pPr indent="-342900" lvl="0" marL="457200" rtl="0" algn="l">
              <a:lnSpc>
                <a:spcPct val="90000"/>
              </a:lnSpc>
              <a:spcBef>
                <a:spcPts val="1000"/>
              </a:spcBef>
              <a:spcAft>
                <a:spcPts val="0"/>
              </a:spcAft>
              <a:buClr>
                <a:schemeClr val="dk1"/>
              </a:buClr>
              <a:buSzPts val="1800"/>
              <a:buChar char="•"/>
            </a:pPr>
            <a:r>
              <a:rPr lang="en-US"/>
              <a:t>AC Lay delegate, serves on TWK Committee on Church &amp; Society, attended multiple Jurisdictional and General Conferences</a:t>
            </a:r>
            <a:endParaRPr/>
          </a:p>
          <a:p>
            <a:pPr indent="-342900" lvl="0" marL="457200" rtl="0" algn="l">
              <a:lnSpc>
                <a:spcPct val="90000"/>
              </a:lnSpc>
              <a:spcBef>
                <a:spcPts val="1000"/>
              </a:spcBef>
              <a:spcAft>
                <a:spcPts val="0"/>
              </a:spcAft>
              <a:buClr>
                <a:schemeClr val="dk1"/>
              </a:buClr>
              <a:buSzPts val="1800"/>
              <a:buChar char="•"/>
            </a:pPr>
            <a:r>
              <a:rPr lang="en-US"/>
              <a:t>Familiar with the UMC structure and Book of Discipline</a:t>
            </a:r>
            <a:endParaRPr/>
          </a:p>
          <a:p>
            <a:pPr indent="-342900" lvl="0" marL="457200" rtl="0" algn="l">
              <a:lnSpc>
                <a:spcPct val="90000"/>
              </a:lnSpc>
              <a:spcBef>
                <a:spcPts val="1000"/>
              </a:spcBef>
              <a:spcAft>
                <a:spcPts val="0"/>
              </a:spcAft>
              <a:buClr>
                <a:schemeClr val="dk1"/>
              </a:buClr>
              <a:buSzPts val="1800"/>
              <a:buChar char="•"/>
            </a:pPr>
            <a:r>
              <a:rPr lang="en-US"/>
              <a:t>Began working with Office of Admin Services June 3 </a:t>
            </a:r>
            <a:endParaRPr/>
          </a:p>
        </p:txBody>
      </p:sp>
    </p:spTree>
  </p:cSld>
  <p:clrMapOvr>
    <a:masterClrMapping/>
  </p:clrMapOvr>
</p:sld>
</file>

<file path=ppt/slides/slide3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06" name="Shape 406"/>
        <p:cNvGrpSpPr/>
        <p:nvPr/>
      </p:nvGrpSpPr>
      <p:grpSpPr>
        <a:xfrm>
          <a:off x="0" y="0"/>
          <a:ext cx="0" cy="0"/>
          <a:chOff x="0" y="0"/>
          <a:chExt cx="0" cy="0"/>
        </a:xfrm>
      </p:grpSpPr>
      <p:cxnSp>
        <p:nvCxnSpPr>
          <p:cNvPr id="407" name="Google Shape;407;p52"/>
          <p:cNvCxnSpPr/>
          <p:nvPr/>
        </p:nvCxnSpPr>
        <p:spPr>
          <a:xfrm>
            <a:off x="0" y="292100"/>
            <a:ext cx="12192000" cy="11112"/>
          </a:xfrm>
          <a:prstGeom prst="straightConnector1">
            <a:avLst/>
          </a:prstGeom>
          <a:noFill/>
          <a:ln cap="flat" cmpd="sng" w="28575">
            <a:solidFill>
              <a:srgbClr val="4B8CB9"/>
            </a:solidFill>
            <a:prstDash val="solid"/>
            <a:miter lim="800000"/>
            <a:headEnd len="sm" w="sm" type="none"/>
            <a:tailEnd len="sm" w="sm" type="none"/>
          </a:ln>
        </p:spPr>
      </p:cxnSp>
      <p:cxnSp>
        <p:nvCxnSpPr>
          <p:cNvPr id="408" name="Google Shape;408;p52"/>
          <p:cNvCxnSpPr/>
          <p:nvPr/>
        </p:nvCxnSpPr>
        <p:spPr>
          <a:xfrm>
            <a:off x="0" y="6511925"/>
            <a:ext cx="12192000" cy="0"/>
          </a:xfrm>
          <a:prstGeom prst="straightConnector1">
            <a:avLst/>
          </a:prstGeom>
          <a:noFill/>
          <a:ln cap="flat" cmpd="sng" w="28575">
            <a:solidFill>
              <a:srgbClr val="4B8CB9"/>
            </a:solidFill>
            <a:prstDash val="solid"/>
            <a:miter lim="800000"/>
            <a:headEnd len="sm" w="sm" type="none"/>
            <a:tailEnd len="sm" w="sm" type="none"/>
          </a:ln>
        </p:spPr>
      </p:cxnSp>
      <p:sp>
        <p:nvSpPr>
          <p:cNvPr id="409" name="Google Shape;409;p52"/>
          <p:cNvSpPr txBox="1"/>
          <p:nvPr/>
        </p:nvSpPr>
        <p:spPr>
          <a:xfrm>
            <a:off x="6315075" y="1825625"/>
            <a:ext cx="4840287" cy="4351337"/>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Calibri"/>
              <a:ea typeface="Calibri"/>
              <a:cs typeface="Calibri"/>
              <a:sym typeface="Calibri"/>
            </a:endParaRPr>
          </a:p>
        </p:txBody>
      </p:sp>
      <p:sp>
        <p:nvSpPr>
          <p:cNvPr id="410" name="Google Shape;410;p52"/>
          <p:cNvSpPr txBox="1"/>
          <p:nvPr>
            <p:ph idx="1" type="body"/>
          </p:nvPr>
        </p:nvSpPr>
        <p:spPr>
          <a:xfrm>
            <a:off x="309562" y="368298"/>
            <a:ext cx="11882438" cy="6132515"/>
          </a:xfrm>
          <a:prstGeom prst="rect">
            <a:avLst/>
          </a:prstGeom>
          <a:noFill/>
          <a:ln>
            <a:noFill/>
          </a:ln>
        </p:spPr>
        <p:txBody>
          <a:bodyPr anchorCtr="0" anchor="t" bIns="45700" lIns="91425" spcFirstLastPara="1" rIns="91425" wrap="square" tIns="45700">
            <a:noAutofit/>
          </a:bodyPr>
          <a:lstStyle/>
          <a:p>
            <a:pPr indent="-50800" lvl="0" marL="228600" marR="0" rtl="0" algn="ctr">
              <a:lnSpc>
                <a:spcPct val="90000"/>
              </a:lnSpc>
              <a:spcBef>
                <a:spcPts val="0"/>
              </a:spcBef>
              <a:spcAft>
                <a:spcPts val="0"/>
              </a:spcAft>
              <a:buClr>
                <a:schemeClr val="dk1"/>
              </a:buClr>
              <a:buSzPts val="2800"/>
              <a:buFont typeface="Arial"/>
              <a:buNone/>
            </a:pPr>
            <a:r>
              <a:rPr b="1" lang="en-US" sz="3600"/>
              <a:t>CFA Action Items for 2025</a:t>
            </a:r>
            <a:endParaRPr/>
          </a:p>
          <a:p>
            <a:pPr indent="-342900" lvl="0" marL="457200" rtl="0" algn="l">
              <a:lnSpc>
                <a:spcPct val="90000"/>
              </a:lnSpc>
              <a:spcBef>
                <a:spcPts val="1000"/>
              </a:spcBef>
              <a:spcAft>
                <a:spcPts val="0"/>
              </a:spcAft>
              <a:buClr>
                <a:schemeClr val="dk1"/>
              </a:buClr>
              <a:buSzPts val="1800"/>
              <a:buChar char="•"/>
            </a:pPr>
            <a:r>
              <a:rPr lang="en-US"/>
              <a:t>TWK CFA moves for the approval of the recommended 2025 Tennessee Western Kentucky Conference Budget as posted on the web-site in May  2024 and reviewed today</a:t>
            </a:r>
            <a:endParaRPr/>
          </a:p>
          <a:p>
            <a:pPr indent="-228600" lvl="0" marL="457200" rtl="0" algn="l">
              <a:lnSpc>
                <a:spcPct val="90000"/>
              </a:lnSpc>
              <a:spcBef>
                <a:spcPts val="1000"/>
              </a:spcBef>
              <a:spcAft>
                <a:spcPts val="0"/>
              </a:spcAft>
              <a:buClr>
                <a:schemeClr val="dk1"/>
              </a:buClr>
              <a:buSzPts val="1800"/>
              <a:buNone/>
            </a:pPr>
            <a:r>
              <a:t/>
            </a:r>
            <a:endParaRPr/>
          </a:p>
          <a:p>
            <a:pPr indent="-342900" lvl="0" marL="457200" rtl="0" algn="l">
              <a:lnSpc>
                <a:spcPct val="90000"/>
              </a:lnSpc>
              <a:spcBef>
                <a:spcPts val="1000"/>
              </a:spcBef>
              <a:spcAft>
                <a:spcPts val="0"/>
              </a:spcAft>
              <a:buClr>
                <a:schemeClr val="dk1"/>
              </a:buClr>
              <a:buSzPts val="1800"/>
              <a:buChar char="•"/>
            </a:pPr>
            <a:r>
              <a:rPr lang="en-US"/>
              <a:t>CFA moves that Mark Hagewood be elected Treasurer of the TWK Conference in accordance with BOD paragraph 619,effective immediately </a:t>
            </a:r>
            <a:endParaRPr/>
          </a:p>
          <a:p>
            <a:pPr indent="0" lvl="0" marL="114300" rtl="0" algn="l">
              <a:lnSpc>
                <a:spcPct val="90000"/>
              </a:lnSpc>
              <a:spcBef>
                <a:spcPts val="1000"/>
              </a:spcBef>
              <a:spcAft>
                <a:spcPts val="0"/>
              </a:spcAft>
              <a:buSzPts val="1800"/>
              <a:buNone/>
            </a:pPr>
            <a:r>
              <a:t/>
            </a:r>
            <a:endParaRPr/>
          </a:p>
          <a:p>
            <a:pPr indent="-342900" lvl="0" marL="457200" rtl="0" algn="l">
              <a:lnSpc>
                <a:spcPct val="90000"/>
              </a:lnSpc>
              <a:spcBef>
                <a:spcPts val="1000"/>
              </a:spcBef>
              <a:spcAft>
                <a:spcPts val="0"/>
              </a:spcAft>
              <a:buClr>
                <a:schemeClr val="dk1"/>
              </a:buClr>
              <a:buSzPts val="1800"/>
              <a:buChar char="•"/>
            </a:pPr>
            <a:r>
              <a:rPr lang="en-US"/>
              <a:t>CFA moves that the TWK Cabinet be authorized by the Annual Conference to use the Cabinet Reserve Fund in accordance with its written process, in its sole discretion, in an amount up to $250,000 for calendar year 2025.  Any amount above $250,000 within the calendar year shall require consultation with, and agreement of, CFA.</a:t>
            </a:r>
            <a:endParaRPr/>
          </a:p>
          <a:p>
            <a:pPr indent="-50800" lvl="0" marL="228600" marR="0" rtl="0" algn="l">
              <a:lnSpc>
                <a:spcPct val="90000"/>
              </a:lnSpc>
              <a:spcBef>
                <a:spcPts val="0"/>
              </a:spcBef>
              <a:spcAft>
                <a:spcPts val="0"/>
              </a:spcAft>
              <a:buClr>
                <a:schemeClr val="dk1"/>
              </a:buClr>
              <a:buSzPts val="2800"/>
              <a:buFont typeface="Arial"/>
              <a:buNone/>
            </a:pPr>
            <a:r>
              <a:t/>
            </a:r>
            <a:endParaRPr sz="2800">
              <a:solidFill>
                <a:schemeClr val="dk1"/>
              </a:solidFill>
              <a:latin typeface="Calibri"/>
              <a:ea typeface="Calibri"/>
              <a:cs typeface="Calibri"/>
              <a:sym typeface="Calibri"/>
            </a:endParaRPr>
          </a:p>
        </p:txBody>
      </p:sp>
    </p:spTree>
  </p:cSld>
  <p:clrMapOvr>
    <a:masterClrMapping/>
  </p:clrMapOvr>
</p:sld>
</file>

<file path=ppt/slides/slide3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14" name="Shape 414"/>
        <p:cNvGrpSpPr/>
        <p:nvPr/>
      </p:nvGrpSpPr>
      <p:grpSpPr>
        <a:xfrm>
          <a:off x="0" y="0"/>
          <a:ext cx="0" cy="0"/>
          <a:chOff x="0" y="0"/>
          <a:chExt cx="0" cy="0"/>
        </a:xfrm>
      </p:grpSpPr>
      <p:cxnSp>
        <p:nvCxnSpPr>
          <p:cNvPr id="415" name="Google Shape;415;p53"/>
          <p:cNvCxnSpPr/>
          <p:nvPr/>
        </p:nvCxnSpPr>
        <p:spPr>
          <a:xfrm>
            <a:off x="0" y="292100"/>
            <a:ext cx="12192000" cy="11112"/>
          </a:xfrm>
          <a:prstGeom prst="straightConnector1">
            <a:avLst/>
          </a:prstGeom>
          <a:noFill/>
          <a:ln cap="flat" cmpd="sng" w="28575">
            <a:solidFill>
              <a:srgbClr val="4B8CB9"/>
            </a:solidFill>
            <a:prstDash val="solid"/>
            <a:miter lim="800000"/>
            <a:headEnd len="sm" w="sm" type="none"/>
            <a:tailEnd len="sm" w="sm" type="none"/>
          </a:ln>
        </p:spPr>
      </p:cxnSp>
      <p:cxnSp>
        <p:nvCxnSpPr>
          <p:cNvPr id="416" name="Google Shape;416;p53"/>
          <p:cNvCxnSpPr/>
          <p:nvPr/>
        </p:nvCxnSpPr>
        <p:spPr>
          <a:xfrm>
            <a:off x="0" y="6511925"/>
            <a:ext cx="12192000" cy="0"/>
          </a:xfrm>
          <a:prstGeom prst="straightConnector1">
            <a:avLst/>
          </a:prstGeom>
          <a:noFill/>
          <a:ln cap="flat" cmpd="sng" w="28575">
            <a:solidFill>
              <a:srgbClr val="4B8CB9"/>
            </a:solidFill>
            <a:prstDash val="solid"/>
            <a:miter lim="800000"/>
            <a:headEnd len="sm" w="sm" type="none"/>
            <a:tailEnd len="sm" w="sm" type="none"/>
          </a:ln>
        </p:spPr>
      </p:cxnSp>
      <p:sp>
        <p:nvSpPr>
          <p:cNvPr id="417" name="Google Shape;417;p53"/>
          <p:cNvSpPr txBox="1"/>
          <p:nvPr/>
        </p:nvSpPr>
        <p:spPr>
          <a:xfrm>
            <a:off x="6315075" y="1825625"/>
            <a:ext cx="4840287" cy="4351337"/>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Calibri"/>
              <a:ea typeface="Calibri"/>
              <a:cs typeface="Calibri"/>
              <a:sym typeface="Calibri"/>
            </a:endParaRPr>
          </a:p>
        </p:txBody>
      </p:sp>
      <p:pic>
        <p:nvPicPr>
          <p:cNvPr descr="A picture containing logo&#10;&#10;Description automatically generated" id="418" name="Google Shape;418;p53"/>
          <p:cNvPicPr preferRelativeResize="0"/>
          <p:nvPr/>
        </p:nvPicPr>
        <p:blipFill rotWithShape="1">
          <a:blip r:embed="rId3">
            <a:alphaModFix/>
          </a:blip>
          <a:srcRect b="0" l="0" r="0" t="0"/>
          <a:stretch/>
        </p:blipFill>
        <p:spPr>
          <a:xfrm>
            <a:off x="8429625" y="5416550"/>
            <a:ext cx="4000500" cy="1228725"/>
          </a:xfrm>
          <a:prstGeom prst="rect">
            <a:avLst/>
          </a:prstGeom>
          <a:noFill/>
          <a:ln>
            <a:noFill/>
          </a:ln>
        </p:spPr>
      </p:pic>
      <p:sp>
        <p:nvSpPr>
          <p:cNvPr id="419" name="Google Shape;419;p53"/>
          <p:cNvSpPr txBox="1"/>
          <p:nvPr>
            <p:ph idx="1" type="body"/>
          </p:nvPr>
        </p:nvSpPr>
        <p:spPr>
          <a:xfrm>
            <a:off x="309562" y="368299"/>
            <a:ext cx="11691938" cy="6010273"/>
          </a:xfrm>
          <a:prstGeom prst="rect">
            <a:avLst/>
          </a:prstGeom>
          <a:noFill/>
          <a:ln>
            <a:noFill/>
          </a:ln>
        </p:spPr>
        <p:txBody>
          <a:bodyPr anchorCtr="0" anchor="t" bIns="45700" lIns="91425" spcFirstLastPara="1" rIns="91425" wrap="square" tIns="45700">
            <a:noAutofit/>
          </a:bodyPr>
          <a:lstStyle/>
          <a:p>
            <a:pPr indent="-50800" lvl="0" marL="228600" marR="0" rtl="0" algn="ctr">
              <a:lnSpc>
                <a:spcPct val="90000"/>
              </a:lnSpc>
              <a:spcBef>
                <a:spcPts val="0"/>
              </a:spcBef>
              <a:spcAft>
                <a:spcPts val="0"/>
              </a:spcAft>
              <a:buClr>
                <a:schemeClr val="dk1"/>
              </a:buClr>
              <a:buSzPts val="2800"/>
              <a:buFont typeface="Arial"/>
              <a:buNone/>
            </a:pPr>
            <a:r>
              <a:rPr b="1" lang="en-US" sz="3600"/>
              <a:t>CFA Action Items for 2025</a:t>
            </a:r>
            <a:endParaRPr/>
          </a:p>
          <a:p>
            <a:pPr indent="-342900" lvl="0" marL="457200" rtl="0" algn="l">
              <a:lnSpc>
                <a:spcPct val="90000"/>
              </a:lnSpc>
              <a:spcBef>
                <a:spcPts val="1000"/>
              </a:spcBef>
              <a:spcAft>
                <a:spcPts val="0"/>
              </a:spcAft>
              <a:buClr>
                <a:schemeClr val="dk1"/>
              </a:buClr>
              <a:buSzPts val="1800"/>
              <a:buChar char="•"/>
            </a:pPr>
            <a:r>
              <a:rPr lang="en-US"/>
              <a:t>CFA moves that the approved travel expense for staff and members of councils, boards, committees and other entities of the conference be reimbursed at the mileage amount allowed by the Internal Revenue Service for business travel.  All other business related expenses may be reimbursed in accordance with the CFA approved Accountable Reimbursement Policy.  </a:t>
            </a:r>
            <a:endParaRPr/>
          </a:p>
          <a:p>
            <a:pPr indent="-342900" lvl="0" marL="457200" rtl="0" algn="l">
              <a:lnSpc>
                <a:spcPct val="90000"/>
              </a:lnSpc>
              <a:spcBef>
                <a:spcPts val="1000"/>
              </a:spcBef>
              <a:spcAft>
                <a:spcPts val="0"/>
              </a:spcAft>
              <a:buClr>
                <a:schemeClr val="dk1"/>
              </a:buClr>
              <a:buSzPts val="1800"/>
              <a:buChar char="•"/>
            </a:pPr>
            <a:r>
              <a:rPr lang="en-US"/>
              <a:t>CFA moves that the housing allowance designated for clergy pursuant to Internal Revenue Code section 107 be approved for 2024-2025. </a:t>
            </a:r>
            <a:endParaRPr/>
          </a:p>
          <a:p>
            <a:pPr indent="-228600" lvl="0" marL="457200" rtl="0" algn="l">
              <a:lnSpc>
                <a:spcPct val="90000"/>
              </a:lnSpc>
              <a:spcBef>
                <a:spcPts val="1000"/>
              </a:spcBef>
              <a:spcAft>
                <a:spcPts val="0"/>
              </a:spcAft>
              <a:buClr>
                <a:schemeClr val="dk1"/>
              </a:buClr>
              <a:buSzPts val="1800"/>
              <a:buNone/>
            </a:pPr>
            <a:r>
              <a:t/>
            </a:r>
            <a:endParaRPr/>
          </a:p>
          <a:p>
            <a:pPr indent="-228600" lvl="0" marL="457200" rtl="0" algn="l">
              <a:lnSpc>
                <a:spcPct val="90000"/>
              </a:lnSpc>
              <a:spcBef>
                <a:spcPts val="1000"/>
              </a:spcBef>
              <a:spcAft>
                <a:spcPts val="0"/>
              </a:spcAft>
              <a:buClr>
                <a:schemeClr val="dk1"/>
              </a:buClr>
              <a:buSzPts val="1800"/>
              <a:buNone/>
            </a:pPr>
            <a:r>
              <a:t/>
            </a:r>
            <a:endParaRPr/>
          </a:p>
          <a:p>
            <a:pPr indent="-228600" lvl="0" marL="457200" rtl="0" algn="l">
              <a:lnSpc>
                <a:spcPct val="90000"/>
              </a:lnSpc>
              <a:spcBef>
                <a:spcPts val="1000"/>
              </a:spcBef>
              <a:spcAft>
                <a:spcPts val="0"/>
              </a:spcAft>
              <a:buClr>
                <a:schemeClr val="dk1"/>
              </a:buClr>
              <a:buSzPts val="1800"/>
              <a:buNone/>
            </a:pPr>
            <a:r>
              <a:t/>
            </a:r>
            <a:endParaRPr/>
          </a:p>
          <a:p>
            <a:pPr indent="-228600" lvl="0" marL="457200" rtl="0" algn="l">
              <a:lnSpc>
                <a:spcPct val="90000"/>
              </a:lnSpc>
              <a:spcBef>
                <a:spcPts val="1000"/>
              </a:spcBef>
              <a:spcAft>
                <a:spcPts val="0"/>
              </a:spcAft>
              <a:buClr>
                <a:schemeClr val="dk1"/>
              </a:buClr>
              <a:buSzPts val="1800"/>
              <a:buNone/>
            </a:pPr>
            <a:r>
              <a:t/>
            </a:r>
            <a:endParaRPr/>
          </a:p>
          <a:p>
            <a:pPr indent="-228600" lvl="0" marL="457200" rtl="0" algn="l">
              <a:lnSpc>
                <a:spcPct val="90000"/>
              </a:lnSpc>
              <a:spcBef>
                <a:spcPts val="1000"/>
              </a:spcBef>
              <a:spcAft>
                <a:spcPts val="0"/>
              </a:spcAft>
              <a:buClr>
                <a:schemeClr val="dk1"/>
              </a:buClr>
              <a:buSzPts val="1800"/>
              <a:buNone/>
            </a:pPr>
            <a:r>
              <a:t/>
            </a:r>
            <a:endParaRPr/>
          </a:p>
          <a:p>
            <a:pPr indent="-228600" lvl="0" marL="457200" rtl="0" algn="l">
              <a:lnSpc>
                <a:spcPct val="90000"/>
              </a:lnSpc>
              <a:spcBef>
                <a:spcPts val="1000"/>
              </a:spcBef>
              <a:spcAft>
                <a:spcPts val="0"/>
              </a:spcAft>
              <a:buClr>
                <a:schemeClr val="dk1"/>
              </a:buClr>
              <a:buSzPts val="1800"/>
              <a:buNone/>
            </a:pPr>
            <a:r>
              <a:t/>
            </a:r>
            <a:endParaRPr/>
          </a:p>
          <a:p>
            <a:pPr indent="-228600" lvl="0" marL="457200" rtl="0" algn="l">
              <a:lnSpc>
                <a:spcPct val="90000"/>
              </a:lnSpc>
              <a:spcBef>
                <a:spcPts val="1000"/>
              </a:spcBef>
              <a:spcAft>
                <a:spcPts val="0"/>
              </a:spcAft>
              <a:buClr>
                <a:schemeClr val="dk1"/>
              </a:buClr>
              <a:buSzPts val="1800"/>
              <a:buNone/>
            </a:pPr>
            <a:r>
              <a:t/>
            </a:r>
            <a:endParaRPr/>
          </a:p>
          <a:p>
            <a:pPr indent="-228600" lvl="0" marL="457200" rtl="0" algn="l">
              <a:lnSpc>
                <a:spcPct val="90000"/>
              </a:lnSpc>
              <a:spcBef>
                <a:spcPts val="1000"/>
              </a:spcBef>
              <a:spcAft>
                <a:spcPts val="0"/>
              </a:spcAft>
              <a:buClr>
                <a:schemeClr val="dk1"/>
              </a:buClr>
              <a:buSzPts val="1800"/>
              <a:buNone/>
            </a:pPr>
            <a:r>
              <a:t/>
            </a:r>
            <a:endParaRPr/>
          </a:p>
          <a:p>
            <a:pPr indent="-228600" lvl="0" marL="457200" rtl="0" algn="l">
              <a:lnSpc>
                <a:spcPct val="90000"/>
              </a:lnSpc>
              <a:spcBef>
                <a:spcPts val="1000"/>
              </a:spcBef>
              <a:spcAft>
                <a:spcPts val="0"/>
              </a:spcAft>
              <a:buClr>
                <a:schemeClr val="dk1"/>
              </a:buClr>
              <a:buSzPts val="1800"/>
              <a:buNone/>
            </a:pPr>
            <a:r>
              <a:t/>
            </a:r>
            <a:endParaRPr/>
          </a:p>
          <a:p>
            <a:pPr indent="-228600" lvl="0" marL="457200" rtl="0" algn="l">
              <a:lnSpc>
                <a:spcPct val="90000"/>
              </a:lnSpc>
              <a:spcBef>
                <a:spcPts val="1000"/>
              </a:spcBef>
              <a:spcAft>
                <a:spcPts val="0"/>
              </a:spcAft>
              <a:buClr>
                <a:schemeClr val="dk1"/>
              </a:buClr>
              <a:buSzPts val="1800"/>
              <a:buNone/>
            </a:pPr>
            <a:r>
              <a:t/>
            </a:r>
            <a:endParaRPr/>
          </a:p>
          <a:p>
            <a:pPr indent="-228600" lvl="0" marL="457200" rtl="0" algn="l">
              <a:lnSpc>
                <a:spcPct val="90000"/>
              </a:lnSpc>
              <a:spcBef>
                <a:spcPts val="1000"/>
              </a:spcBef>
              <a:spcAft>
                <a:spcPts val="0"/>
              </a:spcAft>
              <a:buClr>
                <a:schemeClr val="dk1"/>
              </a:buClr>
              <a:buSzPts val="1800"/>
              <a:buNone/>
            </a:pPr>
            <a:r>
              <a:t/>
            </a:r>
            <a:endParaRPr/>
          </a:p>
          <a:p>
            <a:pPr indent="-50800" lvl="0" marL="228600" marR="0" rtl="0" algn="l">
              <a:lnSpc>
                <a:spcPct val="90000"/>
              </a:lnSpc>
              <a:spcBef>
                <a:spcPts val="0"/>
              </a:spcBef>
              <a:spcAft>
                <a:spcPts val="0"/>
              </a:spcAft>
              <a:buClr>
                <a:schemeClr val="dk1"/>
              </a:buClr>
              <a:buSzPts val="2800"/>
              <a:buFont typeface="Arial"/>
              <a:buNone/>
            </a:pPr>
            <a:r>
              <a:t/>
            </a:r>
            <a:endParaRPr sz="2800">
              <a:solidFill>
                <a:schemeClr val="dk1"/>
              </a:solidFill>
              <a:latin typeface="Calibri"/>
              <a:ea typeface="Calibri"/>
              <a:cs typeface="Calibri"/>
              <a:sym typeface="Calibri"/>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6" name="Shape 106"/>
        <p:cNvGrpSpPr/>
        <p:nvPr/>
      </p:nvGrpSpPr>
      <p:grpSpPr>
        <a:xfrm>
          <a:off x="0" y="0"/>
          <a:ext cx="0" cy="0"/>
          <a:chOff x="0" y="0"/>
          <a:chExt cx="0" cy="0"/>
        </a:xfrm>
      </p:grpSpPr>
      <p:cxnSp>
        <p:nvCxnSpPr>
          <p:cNvPr id="107" name="Google Shape;107;p4"/>
          <p:cNvCxnSpPr/>
          <p:nvPr/>
        </p:nvCxnSpPr>
        <p:spPr>
          <a:xfrm>
            <a:off x="0" y="292100"/>
            <a:ext cx="12192000" cy="11112"/>
          </a:xfrm>
          <a:prstGeom prst="straightConnector1">
            <a:avLst/>
          </a:prstGeom>
          <a:noFill/>
          <a:ln cap="flat" cmpd="sng" w="28575">
            <a:solidFill>
              <a:srgbClr val="4B8CB9"/>
            </a:solidFill>
            <a:prstDash val="solid"/>
            <a:miter lim="800000"/>
            <a:headEnd len="sm" w="sm" type="none"/>
            <a:tailEnd len="sm" w="sm" type="none"/>
          </a:ln>
        </p:spPr>
      </p:cxnSp>
      <p:cxnSp>
        <p:nvCxnSpPr>
          <p:cNvPr id="108" name="Google Shape;108;p4"/>
          <p:cNvCxnSpPr/>
          <p:nvPr/>
        </p:nvCxnSpPr>
        <p:spPr>
          <a:xfrm>
            <a:off x="0" y="6511925"/>
            <a:ext cx="12192000" cy="0"/>
          </a:xfrm>
          <a:prstGeom prst="straightConnector1">
            <a:avLst/>
          </a:prstGeom>
          <a:noFill/>
          <a:ln cap="flat" cmpd="sng" w="28575">
            <a:solidFill>
              <a:srgbClr val="4B8CB9"/>
            </a:solidFill>
            <a:prstDash val="solid"/>
            <a:miter lim="800000"/>
            <a:headEnd len="sm" w="sm" type="none"/>
            <a:tailEnd len="sm" w="sm" type="none"/>
          </a:ln>
        </p:spPr>
      </p:cxnSp>
      <p:sp>
        <p:nvSpPr>
          <p:cNvPr id="109" name="Google Shape;109;p4"/>
          <p:cNvSpPr txBox="1"/>
          <p:nvPr/>
        </p:nvSpPr>
        <p:spPr>
          <a:xfrm>
            <a:off x="6315075" y="1825625"/>
            <a:ext cx="4840287" cy="4351337"/>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Calibri"/>
              <a:ea typeface="Calibri"/>
              <a:cs typeface="Calibri"/>
              <a:sym typeface="Calibri"/>
            </a:endParaRPr>
          </a:p>
        </p:txBody>
      </p:sp>
      <p:pic>
        <p:nvPicPr>
          <p:cNvPr descr="A picture containing logo&#10;&#10;Description automatically generated" id="110" name="Google Shape;110;p4"/>
          <p:cNvPicPr preferRelativeResize="0"/>
          <p:nvPr/>
        </p:nvPicPr>
        <p:blipFill rotWithShape="1">
          <a:blip r:embed="rId3">
            <a:alphaModFix/>
          </a:blip>
          <a:srcRect b="0" l="0" r="0" t="0"/>
          <a:stretch/>
        </p:blipFill>
        <p:spPr>
          <a:xfrm>
            <a:off x="8429625" y="5416550"/>
            <a:ext cx="4000500" cy="1228725"/>
          </a:xfrm>
          <a:prstGeom prst="rect">
            <a:avLst/>
          </a:prstGeom>
          <a:noFill/>
          <a:ln>
            <a:noFill/>
          </a:ln>
        </p:spPr>
      </p:pic>
      <p:sp>
        <p:nvSpPr>
          <p:cNvPr id="111" name="Google Shape;111;p4"/>
          <p:cNvSpPr txBox="1"/>
          <p:nvPr>
            <p:ph idx="1" type="body"/>
          </p:nvPr>
        </p:nvSpPr>
        <p:spPr>
          <a:xfrm>
            <a:off x="309561" y="558806"/>
            <a:ext cx="11561309" cy="5607041"/>
          </a:xfrm>
          <a:prstGeom prst="rect">
            <a:avLst/>
          </a:prstGeom>
          <a:noFill/>
          <a:ln>
            <a:noFill/>
          </a:ln>
        </p:spPr>
        <p:txBody>
          <a:bodyPr anchorCtr="0" anchor="t" bIns="45700" lIns="91425" spcFirstLastPara="1" rIns="91425" wrap="square" tIns="45700">
            <a:noAutofit/>
          </a:bodyPr>
          <a:lstStyle/>
          <a:p>
            <a:pPr indent="-50800" lvl="0" marL="228600" marR="0" rtl="0" algn="ctr">
              <a:lnSpc>
                <a:spcPct val="90000"/>
              </a:lnSpc>
              <a:spcBef>
                <a:spcPts val="0"/>
              </a:spcBef>
              <a:spcAft>
                <a:spcPts val="0"/>
              </a:spcAft>
              <a:buClr>
                <a:schemeClr val="dk1"/>
              </a:buClr>
              <a:buSzPts val="2800"/>
              <a:buFont typeface="Arial"/>
              <a:buNone/>
            </a:pPr>
            <a:r>
              <a:rPr b="1" lang="en-US" sz="4800"/>
              <a:t>TWK – FINANCIAL PLAN</a:t>
            </a:r>
            <a:endParaRPr/>
          </a:p>
          <a:p>
            <a:pPr indent="-342900" lvl="0" marL="457200" rtl="0" algn="l">
              <a:lnSpc>
                <a:spcPct val="90000"/>
              </a:lnSpc>
              <a:spcBef>
                <a:spcPts val="1000"/>
              </a:spcBef>
              <a:spcAft>
                <a:spcPts val="0"/>
              </a:spcAft>
              <a:buClr>
                <a:schemeClr val="dk1"/>
              </a:buClr>
              <a:buSzPts val="1800"/>
              <a:buChar char="•"/>
            </a:pPr>
            <a:r>
              <a:rPr lang="en-US" sz="2800"/>
              <a:t>OVER THE NEXT TWO OR THREE YEARS WE WILL ALIGN OUR EXPENSES WITH OUR REVENUE</a:t>
            </a:r>
            <a:endParaRPr/>
          </a:p>
          <a:p>
            <a:pPr indent="-228600" lvl="0" marL="457200" rtl="0" algn="l">
              <a:lnSpc>
                <a:spcPct val="90000"/>
              </a:lnSpc>
              <a:spcBef>
                <a:spcPts val="1000"/>
              </a:spcBef>
              <a:spcAft>
                <a:spcPts val="0"/>
              </a:spcAft>
              <a:buClr>
                <a:schemeClr val="dk1"/>
              </a:buClr>
              <a:buSzPts val="1800"/>
              <a:buNone/>
            </a:pPr>
            <a:r>
              <a:t/>
            </a:r>
            <a:endParaRPr/>
          </a:p>
          <a:p>
            <a:pPr indent="-342900" lvl="0" marL="457200" rtl="0" algn="l">
              <a:lnSpc>
                <a:spcPct val="90000"/>
              </a:lnSpc>
              <a:spcBef>
                <a:spcPts val="1000"/>
              </a:spcBef>
              <a:spcAft>
                <a:spcPts val="0"/>
              </a:spcAft>
              <a:buClr>
                <a:schemeClr val="dk1"/>
              </a:buClr>
              <a:buSzPts val="1800"/>
              <a:buChar char="•"/>
            </a:pPr>
            <a:r>
              <a:rPr lang="en-US" sz="2800"/>
              <a:t>WE WILL USE OUR BALANCE SHEET CASH RESERVES AS A BRIDGE TO GET TO A FULLY ALIGNED BUDGET</a:t>
            </a:r>
            <a:endParaRPr/>
          </a:p>
          <a:p>
            <a:pPr indent="-228600" lvl="0" marL="457200" rtl="0" algn="l">
              <a:lnSpc>
                <a:spcPct val="90000"/>
              </a:lnSpc>
              <a:spcBef>
                <a:spcPts val="1000"/>
              </a:spcBef>
              <a:spcAft>
                <a:spcPts val="0"/>
              </a:spcAft>
              <a:buClr>
                <a:schemeClr val="dk1"/>
              </a:buClr>
              <a:buSzPts val="1800"/>
              <a:buNone/>
            </a:pPr>
            <a:r>
              <a:t/>
            </a:r>
            <a:endParaRPr/>
          </a:p>
          <a:p>
            <a:pPr indent="-342900" lvl="0" marL="457200" rtl="0" algn="l">
              <a:lnSpc>
                <a:spcPct val="90000"/>
              </a:lnSpc>
              <a:spcBef>
                <a:spcPts val="1000"/>
              </a:spcBef>
              <a:spcAft>
                <a:spcPts val="0"/>
              </a:spcAft>
              <a:buClr>
                <a:schemeClr val="dk1"/>
              </a:buClr>
              <a:buSzPts val="1800"/>
              <a:buChar char="•"/>
            </a:pPr>
            <a:r>
              <a:rPr lang="en-US" sz="2800"/>
              <a:t>WE WILL USE OUR BALANCE SHEET CASH RESERVES TO HELP LOCAL CHURCHES THAT ARE NEGATIVELY IMPACTED BY DISAFFILIATION</a:t>
            </a:r>
            <a:endParaRPr/>
          </a:p>
          <a:p>
            <a:pPr indent="-228600" lvl="0" marL="457200" rtl="0" algn="l">
              <a:lnSpc>
                <a:spcPct val="90000"/>
              </a:lnSpc>
              <a:spcBef>
                <a:spcPts val="1000"/>
              </a:spcBef>
              <a:spcAft>
                <a:spcPts val="0"/>
              </a:spcAft>
              <a:buClr>
                <a:schemeClr val="dk1"/>
              </a:buClr>
              <a:buSzPts val="1800"/>
              <a:buNone/>
            </a:pPr>
            <a:r>
              <a:t/>
            </a:r>
            <a:endParaRPr sz="2800"/>
          </a:p>
          <a:p>
            <a:pPr indent="-342900" lvl="0" marL="457200" rtl="0" algn="l">
              <a:lnSpc>
                <a:spcPct val="90000"/>
              </a:lnSpc>
              <a:spcBef>
                <a:spcPts val="1000"/>
              </a:spcBef>
              <a:spcAft>
                <a:spcPts val="0"/>
              </a:spcAft>
              <a:buClr>
                <a:schemeClr val="dk1"/>
              </a:buClr>
              <a:buSzPts val="1800"/>
              <a:buChar char="•"/>
            </a:pPr>
            <a:r>
              <a:rPr lang="en-US"/>
              <a:t>WE WILL LEARN TO LIVE INTO OUR NEW REALITY</a:t>
            </a:r>
            <a:endParaRPr sz="2800"/>
          </a:p>
          <a:p>
            <a:pPr indent="-50800" lvl="0" marL="228600" marR="0" rtl="0" algn="l">
              <a:lnSpc>
                <a:spcPct val="90000"/>
              </a:lnSpc>
              <a:spcBef>
                <a:spcPts val="0"/>
              </a:spcBef>
              <a:spcAft>
                <a:spcPts val="0"/>
              </a:spcAft>
              <a:buClr>
                <a:schemeClr val="dk1"/>
              </a:buClr>
              <a:buSzPts val="2800"/>
              <a:buFont typeface="Arial"/>
              <a:buNone/>
            </a:pPr>
            <a:r>
              <a:t/>
            </a:r>
            <a:endParaRPr sz="2800">
              <a:solidFill>
                <a:schemeClr val="dk1"/>
              </a:solidFill>
              <a:latin typeface="Calibri"/>
              <a:ea typeface="Calibri"/>
              <a:cs typeface="Calibri"/>
              <a:sym typeface="Calibri"/>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5" name="Shape 115"/>
        <p:cNvGrpSpPr/>
        <p:nvPr/>
      </p:nvGrpSpPr>
      <p:grpSpPr>
        <a:xfrm>
          <a:off x="0" y="0"/>
          <a:ext cx="0" cy="0"/>
          <a:chOff x="0" y="0"/>
          <a:chExt cx="0" cy="0"/>
        </a:xfrm>
      </p:grpSpPr>
      <p:cxnSp>
        <p:nvCxnSpPr>
          <p:cNvPr id="116" name="Google Shape;116;p5"/>
          <p:cNvCxnSpPr/>
          <p:nvPr/>
        </p:nvCxnSpPr>
        <p:spPr>
          <a:xfrm>
            <a:off x="0" y="292100"/>
            <a:ext cx="12192000" cy="11112"/>
          </a:xfrm>
          <a:prstGeom prst="straightConnector1">
            <a:avLst/>
          </a:prstGeom>
          <a:noFill/>
          <a:ln cap="flat" cmpd="sng" w="28575">
            <a:solidFill>
              <a:srgbClr val="4B8CB9"/>
            </a:solidFill>
            <a:prstDash val="solid"/>
            <a:miter lim="800000"/>
            <a:headEnd len="sm" w="sm" type="none"/>
            <a:tailEnd len="sm" w="sm" type="none"/>
          </a:ln>
        </p:spPr>
      </p:cxnSp>
      <p:cxnSp>
        <p:nvCxnSpPr>
          <p:cNvPr id="117" name="Google Shape;117;p5"/>
          <p:cNvCxnSpPr/>
          <p:nvPr/>
        </p:nvCxnSpPr>
        <p:spPr>
          <a:xfrm>
            <a:off x="0" y="6511925"/>
            <a:ext cx="12192000" cy="0"/>
          </a:xfrm>
          <a:prstGeom prst="straightConnector1">
            <a:avLst/>
          </a:prstGeom>
          <a:noFill/>
          <a:ln cap="flat" cmpd="sng" w="28575">
            <a:solidFill>
              <a:srgbClr val="4B8CB9"/>
            </a:solidFill>
            <a:prstDash val="solid"/>
            <a:miter lim="800000"/>
            <a:headEnd len="sm" w="sm" type="none"/>
            <a:tailEnd len="sm" w="sm" type="none"/>
          </a:ln>
        </p:spPr>
      </p:cxnSp>
      <p:sp>
        <p:nvSpPr>
          <p:cNvPr id="118" name="Google Shape;118;p5"/>
          <p:cNvSpPr txBox="1"/>
          <p:nvPr/>
        </p:nvSpPr>
        <p:spPr>
          <a:xfrm>
            <a:off x="6315075" y="1825625"/>
            <a:ext cx="4840287" cy="4351337"/>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Calibri"/>
              <a:ea typeface="Calibri"/>
              <a:cs typeface="Calibri"/>
              <a:sym typeface="Calibri"/>
            </a:endParaRPr>
          </a:p>
        </p:txBody>
      </p:sp>
      <p:pic>
        <p:nvPicPr>
          <p:cNvPr descr="A picture containing logo&#10;&#10;Description automatically generated" id="119" name="Google Shape;119;p5"/>
          <p:cNvPicPr preferRelativeResize="0"/>
          <p:nvPr/>
        </p:nvPicPr>
        <p:blipFill rotWithShape="1">
          <a:blip r:embed="rId3">
            <a:alphaModFix/>
          </a:blip>
          <a:srcRect b="0" l="0" r="0" t="0"/>
          <a:stretch/>
        </p:blipFill>
        <p:spPr>
          <a:xfrm>
            <a:off x="8429625" y="5416550"/>
            <a:ext cx="4000500" cy="1228725"/>
          </a:xfrm>
          <a:prstGeom prst="rect">
            <a:avLst/>
          </a:prstGeom>
          <a:noFill/>
          <a:ln>
            <a:noFill/>
          </a:ln>
        </p:spPr>
      </p:pic>
      <p:sp>
        <p:nvSpPr>
          <p:cNvPr id="120" name="Google Shape;120;p5"/>
          <p:cNvSpPr txBox="1"/>
          <p:nvPr>
            <p:ph idx="1" type="body"/>
          </p:nvPr>
        </p:nvSpPr>
        <p:spPr>
          <a:xfrm>
            <a:off x="309562" y="412746"/>
            <a:ext cx="11642952" cy="6232529"/>
          </a:xfrm>
          <a:prstGeom prst="rect">
            <a:avLst/>
          </a:prstGeom>
          <a:noFill/>
          <a:ln>
            <a:noFill/>
          </a:ln>
        </p:spPr>
        <p:txBody>
          <a:bodyPr anchorCtr="0" anchor="t" bIns="45700" lIns="91425" spcFirstLastPara="1" rIns="91425" wrap="square" tIns="45700">
            <a:noAutofit/>
          </a:bodyPr>
          <a:lstStyle/>
          <a:p>
            <a:pPr indent="-50800" lvl="0" marL="228600" marR="0" rtl="0" algn="ctr">
              <a:lnSpc>
                <a:spcPct val="90000"/>
              </a:lnSpc>
              <a:spcBef>
                <a:spcPts val="0"/>
              </a:spcBef>
              <a:spcAft>
                <a:spcPts val="0"/>
              </a:spcAft>
              <a:buClr>
                <a:schemeClr val="dk1"/>
              </a:buClr>
              <a:buSzPts val="2800"/>
              <a:buFont typeface="Arial"/>
              <a:buNone/>
            </a:pPr>
            <a:r>
              <a:rPr b="1" lang="en-US" sz="3600"/>
              <a:t>Revenue Trends – Apportionment Received</a:t>
            </a:r>
            <a:endParaRPr/>
          </a:p>
          <a:p>
            <a:pPr indent="-342900" lvl="0" marL="457200" rtl="0" algn="l">
              <a:lnSpc>
                <a:spcPct val="90000"/>
              </a:lnSpc>
              <a:spcBef>
                <a:spcPts val="1000"/>
              </a:spcBef>
              <a:spcAft>
                <a:spcPts val="0"/>
              </a:spcAft>
              <a:buClr>
                <a:schemeClr val="dk1"/>
              </a:buClr>
              <a:buSzPts val="1800"/>
              <a:buChar char="•"/>
            </a:pPr>
            <a:r>
              <a:rPr lang="en-US" u="sng"/>
              <a:t>Year	</a:t>
            </a:r>
            <a:r>
              <a:rPr lang="en-US"/>
              <a:t>	</a:t>
            </a:r>
            <a:r>
              <a:rPr lang="en-US" u="sng"/>
              <a:t>% if 52</a:t>
            </a:r>
            <a:r>
              <a:rPr lang="en-US"/>
              <a:t>	 </a:t>
            </a:r>
            <a:r>
              <a:rPr lang="en-US" u="sng"/>
              <a:t>Collected</a:t>
            </a:r>
            <a:r>
              <a:rPr lang="en-US"/>
              <a:t>	  </a:t>
            </a:r>
            <a:r>
              <a:rPr lang="en-US" u="sng"/>
              <a:t>Reserve %</a:t>
            </a:r>
            <a:r>
              <a:rPr lang="en-US"/>
              <a:t>	       </a:t>
            </a:r>
            <a:r>
              <a:rPr lang="en-US" u="sng"/>
              <a:t>Change           </a:t>
            </a:r>
            <a:endParaRPr/>
          </a:p>
          <a:p>
            <a:pPr indent="-342900" lvl="0" marL="457200" rtl="0" algn="l">
              <a:lnSpc>
                <a:spcPct val="90000"/>
              </a:lnSpc>
              <a:spcBef>
                <a:spcPts val="1000"/>
              </a:spcBef>
              <a:spcAft>
                <a:spcPts val="0"/>
              </a:spcAft>
              <a:buClr>
                <a:schemeClr val="dk1"/>
              </a:buClr>
              <a:buSzPts val="1800"/>
              <a:buChar char="•"/>
            </a:pPr>
            <a:r>
              <a:rPr lang="en-US"/>
              <a:t>2021 Act		11.0%		12,699,102	      81.2%</a:t>
            </a:r>
            <a:endParaRPr/>
          </a:p>
          <a:p>
            <a:pPr indent="-228600" lvl="0" marL="457200" rtl="0" algn="l">
              <a:lnSpc>
                <a:spcPct val="90000"/>
              </a:lnSpc>
              <a:spcBef>
                <a:spcPts val="1000"/>
              </a:spcBef>
              <a:spcAft>
                <a:spcPts val="0"/>
              </a:spcAft>
              <a:buClr>
                <a:schemeClr val="dk1"/>
              </a:buClr>
              <a:buSzPts val="1800"/>
              <a:buNone/>
            </a:pPr>
            <a:r>
              <a:t/>
            </a:r>
            <a:endParaRPr sz="1200"/>
          </a:p>
          <a:p>
            <a:pPr indent="-342900" lvl="0" marL="457200" rtl="0" algn="l">
              <a:lnSpc>
                <a:spcPct val="90000"/>
              </a:lnSpc>
              <a:spcBef>
                <a:spcPts val="1000"/>
              </a:spcBef>
              <a:spcAft>
                <a:spcPts val="0"/>
              </a:spcAft>
              <a:buClr>
                <a:schemeClr val="dk1"/>
              </a:buClr>
              <a:buSzPts val="1800"/>
              <a:buChar char="•"/>
            </a:pPr>
            <a:r>
              <a:rPr lang="en-US"/>
              <a:t>2022 Act		10.75%	11,738,164	      84.6%	       (960,938)</a:t>
            </a:r>
            <a:endParaRPr/>
          </a:p>
          <a:p>
            <a:pPr indent="-228600" lvl="0" marL="457200" rtl="0" algn="l">
              <a:lnSpc>
                <a:spcPct val="90000"/>
              </a:lnSpc>
              <a:spcBef>
                <a:spcPts val="1000"/>
              </a:spcBef>
              <a:spcAft>
                <a:spcPts val="0"/>
              </a:spcAft>
              <a:buClr>
                <a:schemeClr val="dk1"/>
              </a:buClr>
              <a:buSzPts val="1800"/>
              <a:buNone/>
            </a:pPr>
            <a:r>
              <a:t/>
            </a:r>
            <a:endParaRPr sz="1200"/>
          </a:p>
          <a:p>
            <a:pPr indent="-342900" lvl="0" marL="457200" rtl="0" algn="l">
              <a:lnSpc>
                <a:spcPct val="90000"/>
              </a:lnSpc>
              <a:spcBef>
                <a:spcPts val="1000"/>
              </a:spcBef>
              <a:spcAft>
                <a:spcPts val="0"/>
              </a:spcAft>
              <a:buClr>
                <a:schemeClr val="dk1"/>
              </a:buClr>
              <a:buSzPts val="1800"/>
              <a:buChar char="•"/>
            </a:pPr>
            <a:r>
              <a:rPr lang="en-US"/>
              <a:t>2023 Act		10.0%		  9,250,411	      72.95%	    (2,487,753)</a:t>
            </a:r>
            <a:endParaRPr/>
          </a:p>
          <a:p>
            <a:pPr indent="-228600" lvl="0" marL="457200" rtl="0" algn="l">
              <a:lnSpc>
                <a:spcPct val="90000"/>
              </a:lnSpc>
              <a:spcBef>
                <a:spcPts val="1000"/>
              </a:spcBef>
              <a:spcAft>
                <a:spcPts val="0"/>
              </a:spcAft>
              <a:buClr>
                <a:schemeClr val="dk1"/>
              </a:buClr>
              <a:buSzPts val="1800"/>
              <a:buNone/>
            </a:pPr>
            <a:r>
              <a:t/>
            </a:r>
            <a:endParaRPr sz="1200"/>
          </a:p>
          <a:p>
            <a:pPr indent="-342900" lvl="0" marL="457200" rtl="0" algn="l">
              <a:lnSpc>
                <a:spcPct val="90000"/>
              </a:lnSpc>
              <a:spcBef>
                <a:spcPts val="1000"/>
              </a:spcBef>
              <a:spcAft>
                <a:spcPts val="0"/>
              </a:spcAft>
              <a:buClr>
                <a:schemeClr val="dk1"/>
              </a:buClr>
              <a:buSzPts val="1800"/>
              <a:buChar char="•"/>
            </a:pPr>
            <a:r>
              <a:rPr lang="en-US"/>
              <a:t>2024 Bud	10.0%		  9,188,357	      82.5%               (62,054)</a:t>
            </a:r>
            <a:endParaRPr/>
          </a:p>
          <a:p>
            <a:pPr indent="-228600" lvl="0" marL="457200" rtl="0" algn="l">
              <a:lnSpc>
                <a:spcPct val="90000"/>
              </a:lnSpc>
              <a:spcBef>
                <a:spcPts val="1000"/>
              </a:spcBef>
              <a:spcAft>
                <a:spcPts val="0"/>
              </a:spcAft>
              <a:buClr>
                <a:schemeClr val="dk1"/>
              </a:buClr>
              <a:buSzPts val="1800"/>
              <a:buNone/>
            </a:pPr>
            <a:r>
              <a:t/>
            </a:r>
            <a:endParaRPr sz="1200"/>
          </a:p>
          <a:p>
            <a:pPr indent="-342900" lvl="0" marL="457200" rtl="0" algn="l">
              <a:lnSpc>
                <a:spcPct val="90000"/>
              </a:lnSpc>
              <a:spcBef>
                <a:spcPts val="1000"/>
              </a:spcBef>
              <a:spcAft>
                <a:spcPts val="0"/>
              </a:spcAft>
              <a:buClr>
                <a:schemeClr val="dk1"/>
              </a:buClr>
              <a:buSzPts val="1800"/>
              <a:buChar char="•"/>
            </a:pPr>
            <a:r>
              <a:rPr lang="en-US"/>
              <a:t>2025 Bud	10.0%		  8,576,938	      86.8%             (611,419)</a:t>
            </a:r>
            <a:endParaRPr/>
          </a:p>
          <a:p>
            <a:pPr indent="-228600" lvl="0" marL="457200" rtl="0" algn="l">
              <a:lnSpc>
                <a:spcPct val="90000"/>
              </a:lnSpc>
              <a:spcBef>
                <a:spcPts val="1000"/>
              </a:spcBef>
              <a:spcAft>
                <a:spcPts val="0"/>
              </a:spcAft>
              <a:buClr>
                <a:schemeClr val="dk1"/>
              </a:buClr>
              <a:buSzPts val="1800"/>
              <a:buNone/>
            </a:pPr>
            <a:r>
              <a:t/>
            </a:r>
            <a:endParaRPr sz="1200"/>
          </a:p>
          <a:p>
            <a:pPr indent="-342900" lvl="0" marL="457200" rtl="0" algn="l">
              <a:lnSpc>
                <a:spcPct val="90000"/>
              </a:lnSpc>
              <a:spcBef>
                <a:spcPts val="1000"/>
              </a:spcBef>
              <a:spcAft>
                <a:spcPts val="0"/>
              </a:spcAft>
              <a:buClr>
                <a:schemeClr val="dk1"/>
              </a:buClr>
              <a:buSzPts val="1800"/>
              <a:buChar char="•"/>
            </a:pPr>
            <a:r>
              <a:rPr b="1" lang="en-US" sz="2800"/>
              <a:t>TOTAL REDUCTION 2021-2025</a:t>
            </a:r>
            <a:r>
              <a:rPr b="1" lang="en-US"/>
              <a:t>	</a:t>
            </a:r>
            <a:r>
              <a:rPr b="1" lang="en-US" sz="2800"/>
              <a:t>(4,122,164)</a:t>
            </a:r>
            <a:r>
              <a:rPr lang="en-US" sz="2800"/>
              <a:t>    </a:t>
            </a:r>
            <a:r>
              <a:rPr b="1" lang="en-US" sz="2800"/>
              <a:t>32.5%</a:t>
            </a:r>
            <a:endParaRPr/>
          </a:p>
          <a:p>
            <a:pPr indent="-50800" lvl="0" marL="228600" marR="0" rtl="0" algn="l">
              <a:lnSpc>
                <a:spcPct val="90000"/>
              </a:lnSpc>
              <a:spcBef>
                <a:spcPts val="0"/>
              </a:spcBef>
              <a:spcAft>
                <a:spcPts val="0"/>
              </a:spcAft>
              <a:buClr>
                <a:schemeClr val="dk1"/>
              </a:buClr>
              <a:buSzPts val="2800"/>
              <a:buFont typeface="Arial"/>
              <a:buNone/>
            </a:pPr>
            <a:r>
              <a:t/>
            </a:r>
            <a:endParaRPr sz="2800">
              <a:solidFill>
                <a:schemeClr val="dk1"/>
              </a:solidFill>
              <a:latin typeface="Calibri"/>
              <a:ea typeface="Calibri"/>
              <a:cs typeface="Calibri"/>
              <a:sym typeface="Calibri"/>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4" name="Shape 124"/>
        <p:cNvGrpSpPr/>
        <p:nvPr/>
      </p:nvGrpSpPr>
      <p:grpSpPr>
        <a:xfrm>
          <a:off x="0" y="0"/>
          <a:ext cx="0" cy="0"/>
          <a:chOff x="0" y="0"/>
          <a:chExt cx="0" cy="0"/>
        </a:xfrm>
      </p:grpSpPr>
      <p:cxnSp>
        <p:nvCxnSpPr>
          <p:cNvPr id="125" name="Google Shape;125;p6"/>
          <p:cNvCxnSpPr/>
          <p:nvPr/>
        </p:nvCxnSpPr>
        <p:spPr>
          <a:xfrm>
            <a:off x="0" y="292100"/>
            <a:ext cx="12192000" cy="11112"/>
          </a:xfrm>
          <a:prstGeom prst="straightConnector1">
            <a:avLst/>
          </a:prstGeom>
          <a:noFill/>
          <a:ln cap="flat" cmpd="sng" w="28575">
            <a:solidFill>
              <a:srgbClr val="4B8CB9"/>
            </a:solidFill>
            <a:prstDash val="solid"/>
            <a:miter lim="800000"/>
            <a:headEnd len="sm" w="sm" type="none"/>
            <a:tailEnd len="sm" w="sm" type="none"/>
          </a:ln>
        </p:spPr>
      </p:cxnSp>
      <p:cxnSp>
        <p:nvCxnSpPr>
          <p:cNvPr id="126" name="Google Shape;126;p6"/>
          <p:cNvCxnSpPr/>
          <p:nvPr/>
        </p:nvCxnSpPr>
        <p:spPr>
          <a:xfrm>
            <a:off x="0" y="6511925"/>
            <a:ext cx="12192000" cy="0"/>
          </a:xfrm>
          <a:prstGeom prst="straightConnector1">
            <a:avLst/>
          </a:prstGeom>
          <a:noFill/>
          <a:ln cap="flat" cmpd="sng" w="28575">
            <a:solidFill>
              <a:srgbClr val="4B8CB9"/>
            </a:solidFill>
            <a:prstDash val="solid"/>
            <a:miter lim="800000"/>
            <a:headEnd len="sm" w="sm" type="none"/>
            <a:tailEnd len="sm" w="sm" type="none"/>
          </a:ln>
        </p:spPr>
      </p:cxnSp>
      <p:sp>
        <p:nvSpPr>
          <p:cNvPr id="127" name="Google Shape;127;p6"/>
          <p:cNvSpPr txBox="1"/>
          <p:nvPr/>
        </p:nvSpPr>
        <p:spPr>
          <a:xfrm>
            <a:off x="6315075" y="1825625"/>
            <a:ext cx="4840287" cy="4351337"/>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Calibri"/>
              <a:ea typeface="Calibri"/>
              <a:cs typeface="Calibri"/>
              <a:sym typeface="Calibri"/>
            </a:endParaRPr>
          </a:p>
        </p:txBody>
      </p:sp>
      <p:pic>
        <p:nvPicPr>
          <p:cNvPr descr="A picture containing logo&#10;&#10;Description automatically generated" id="128" name="Google Shape;128;p6"/>
          <p:cNvPicPr preferRelativeResize="0"/>
          <p:nvPr/>
        </p:nvPicPr>
        <p:blipFill rotWithShape="1">
          <a:blip r:embed="rId3">
            <a:alphaModFix/>
          </a:blip>
          <a:srcRect b="0" l="0" r="0" t="0"/>
          <a:stretch/>
        </p:blipFill>
        <p:spPr>
          <a:xfrm>
            <a:off x="8429625" y="5416550"/>
            <a:ext cx="4000500" cy="1228725"/>
          </a:xfrm>
          <a:prstGeom prst="rect">
            <a:avLst/>
          </a:prstGeom>
          <a:noFill/>
          <a:ln>
            <a:noFill/>
          </a:ln>
        </p:spPr>
      </p:pic>
      <p:sp>
        <p:nvSpPr>
          <p:cNvPr id="129" name="Google Shape;129;p6"/>
          <p:cNvSpPr txBox="1"/>
          <p:nvPr>
            <p:ph idx="1" type="body"/>
          </p:nvPr>
        </p:nvSpPr>
        <p:spPr>
          <a:xfrm>
            <a:off x="309562" y="292099"/>
            <a:ext cx="11882438" cy="6086475"/>
          </a:xfrm>
          <a:prstGeom prst="rect">
            <a:avLst/>
          </a:prstGeom>
          <a:noFill/>
          <a:ln>
            <a:noFill/>
          </a:ln>
        </p:spPr>
        <p:txBody>
          <a:bodyPr anchorCtr="0" anchor="t" bIns="45700" lIns="91425" spcFirstLastPara="1" rIns="91425" wrap="square" tIns="45700">
            <a:noAutofit/>
          </a:bodyPr>
          <a:lstStyle/>
          <a:p>
            <a:pPr indent="-50800" lvl="0" marL="228600" marR="0" rtl="0" algn="ctr">
              <a:lnSpc>
                <a:spcPct val="90000"/>
              </a:lnSpc>
              <a:spcBef>
                <a:spcPts val="0"/>
              </a:spcBef>
              <a:spcAft>
                <a:spcPts val="0"/>
              </a:spcAft>
              <a:buClr>
                <a:schemeClr val="dk1"/>
              </a:buClr>
              <a:buSzPts val="2800"/>
              <a:buFont typeface="Arial"/>
              <a:buNone/>
            </a:pPr>
            <a:r>
              <a:rPr b="1" lang="en-US" sz="3600"/>
              <a:t>Revenue Trends – Why</a:t>
            </a:r>
            <a:endParaRPr/>
          </a:p>
          <a:p>
            <a:pPr indent="-342900" lvl="0" marL="457200" rtl="0" algn="l">
              <a:lnSpc>
                <a:spcPct val="90000"/>
              </a:lnSpc>
              <a:spcBef>
                <a:spcPts val="1000"/>
              </a:spcBef>
              <a:spcAft>
                <a:spcPts val="0"/>
              </a:spcAft>
              <a:buClr>
                <a:schemeClr val="dk1"/>
              </a:buClr>
              <a:buSzPts val="1800"/>
              <a:buChar char="•"/>
            </a:pPr>
            <a:r>
              <a:rPr lang="en-US" sz="3200"/>
              <a:t>Top Line Local Church Total Revenue 52</a:t>
            </a:r>
            <a:endParaRPr/>
          </a:p>
          <a:p>
            <a:pPr indent="-342900" lvl="1" marL="914400" rtl="0" algn="l">
              <a:lnSpc>
                <a:spcPct val="90000"/>
              </a:lnSpc>
              <a:spcBef>
                <a:spcPts val="500"/>
              </a:spcBef>
              <a:spcAft>
                <a:spcPts val="0"/>
              </a:spcAft>
              <a:buSzPts val="1800"/>
              <a:buChar char="•"/>
            </a:pPr>
            <a:r>
              <a:rPr lang="en-US"/>
              <a:t>2019 for 2021 budget   $142,155,382 @ 11% = 	 $15,637,092</a:t>
            </a:r>
            <a:endParaRPr/>
          </a:p>
          <a:p>
            <a:pPr indent="-342900" lvl="1" marL="914400" rtl="0" algn="l">
              <a:lnSpc>
                <a:spcPct val="90000"/>
              </a:lnSpc>
              <a:spcBef>
                <a:spcPts val="500"/>
              </a:spcBef>
              <a:spcAft>
                <a:spcPts val="0"/>
              </a:spcAft>
              <a:buSzPts val="1800"/>
              <a:buChar char="•"/>
            </a:pPr>
            <a:r>
              <a:rPr lang="en-US"/>
              <a:t>2023 for 2025 budget     $98,790,440 @ 10% =	   $9,879,044</a:t>
            </a:r>
            <a:endParaRPr/>
          </a:p>
          <a:p>
            <a:pPr indent="-342900" lvl="2" marL="1371600" rtl="0" algn="l">
              <a:lnSpc>
                <a:spcPct val="90000"/>
              </a:lnSpc>
              <a:spcBef>
                <a:spcPts val="500"/>
              </a:spcBef>
              <a:spcAft>
                <a:spcPts val="0"/>
              </a:spcAft>
              <a:buSzPts val="1800"/>
              <a:buChar char="•"/>
            </a:pPr>
            <a:r>
              <a:rPr lang="en-US" sz="2800"/>
              <a:t>REDUCTION OF 		 </a:t>
            </a:r>
            <a:r>
              <a:rPr b="1" lang="en-US" sz="2800"/>
              <a:t>$5,758,048		36.8%   </a:t>
            </a:r>
            <a:endParaRPr sz="2800"/>
          </a:p>
          <a:p>
            <a:pPr indent="-342900" lvl="0" marL="457200" rtl="0" algn="l">
              <a:lnSpc>
                <a:spcPct val="90000"/>
              </a:lnSpc>
              <a:spcBef>
                <a:spcPts val="1000"/>
              </a:spcBef>
              <a:spcAft>
                <a:spcPts val="0"/>
              </a:spcAft>
              <a:buClr>
                <a:schemeClr val="dk1"/>
              </a:buClr>
              <a:buSzPts val="1800"/>
              <a:buChar char="•"/>
            </a:pPr>
            <a:r>
              <a:rPr lang="en-US" sz="3200"/>
              <a:t>Disaffiliation</a:t>
            </a:r>
            <a:endParaRPr/>
          </a:p>
          <a:p>
            <a:pPr indent="-342900" lvl="1" marL="914400" rtl="0" algn="l">
              <a:lnSpc>
                <a:spcPct val="90000"/>
              </a:lnSpc>
              <a:spcBef>
                <a:spcPts val="500"/>
              </a:spcBef>
              <a:spcAft>
                <a:spcPts val="0"/>
              </a:spcAft>
              <a:buSzPts val="1800"/>
              <a:buChar char="•"/>
            </a:pPr>
            <a:r>
              <a:rPr lang="en-US"/>
              <a:t>2021 &amp; 2022 – 70 Churches   paid in 2021      	     $391,128</a:t>
            </a:r>
            <a:endParaRPr/>
          </a:p>
          <a:p>
            <a:pPr indent="-342900" lvl="1" marL="914400" rtl="0" algn="l">
              <a:lnSpc>
                <a:spcPct val="90000"/>
              </a:lnSpc>
              <a:spcBef>
                <a:spcPts val="500"/>
              </a:spcBef>
              <a:spcAft>
                <a:spcPts val="0"/>
              </a:spcAft>
              <a:buSzPts val="1800"/>
              <a:buChar char="•"/>
            </a:pPr>
            <a:r>
              <a:rPr lang="en-US"/>
              <a:t>5/2023 – 160 Churches paid in 2022   	               $1,205,799</a:t>
            </a:r>
            <a:endParaRPr/>
          </a:p>
          <a:p>
            <a:pPr indent="-342900" lvl="1" marL="914400" rtl="0" algn="l">
              <a:lnSpc>
                <a:spcPct val="90000"/>
              </a:lnSpc>
              <a:spcBef>
                <a:spcPts val="500"/>
              </a:spcBef>
              <a:spcAft>
                <a:spcPts val="0"/>
              </a:spcAft>
              <a:buSzPts val="1800"/>
              <a:buChar char="•"/>
            </a:pPr>
            <a:r>
              <a:rPr lang="en-US"/>
              <a:t>11/2023 128 Churches paid in 2022			    $658,258	</a:t>
            </a:r>
            <a:endParaRPr/>
          </a:p>
          <a:p>
            <a:pPr indent="-342900" lvl="2" marL="1371600" rtl="0" algn="l">
              <a:lnSpc>
                <a:spcPct val="90000"/>
              </a:lnSpc>
              <a:spcBef>
                <a:spcPts val="500"/>
              </a:spcBef>
              <a:spcAft>
                <a:spcPts val="0"/>
              </a:spcAft>
              <a:buSzPts val="1800"/>
              <a:buChar char="•"/>
            </a:pPr>
            <a:r>
              <a:rPr lang="en-US" sz="2800"/>
              <a:t>REDUCTION OF                         	</a:t>
            </a:r>
            <a:r>
              <a:rPr b="1" lang="en-US" sz="2800"/>
              <a:t>$2,255,185</a:t>
            </a:r>
            <a:r>
              <a:rPr lang="en-US" sz="2800"/>
              <a:t>  </a:t>
            </a:r>
            <a:r>
              <a:rPr lang="en-US"/>
              <a:t>  </a:t>
            </a:r>
            <a:endParaRPr/>
          </a:p>
          <a:p>
            <a:pPr indent="-342900" lvl="0" marL="457200" rtl="0" algn="l">
              <a:lnSpc>
                <a:spcPct val="90000"/>
              </a:lnSpc>
              <a:spcBef>
                <a:spcPts val="1000"/>
              </a:spcBef>
              <a:spcAft>
                <a:spcPts val="0"/>
              </a:spcAft>
              <a:buClr>
                <a:schemeClr val="dk1"/>
              </a:buClr>
              <a:buSzPts val="1800"/>
              <a:buChar char="•"/>
            </a:pPr>
            <a:r>
              <a:rPr lang="en-US"/>
              <a:t>11% TO 10% OF 52</a:t>
            </a:r>
            <a:endParaRPr/>
          </a:p>
          <a:p>
            <a:pPr indent="-342900" lvl="1" marL="914400" rtl="0" algn="l">
              <a:lnSpc>
                <a:spcPct val="90000"/>
              </a:lnSpc>
              <a:spcBef>
                <a:spcPts val="500"/>
              </a:spcBef>
              <a:spcAft>
                <a:spcPts val="0"/>
              </a:spcAft>
              <a:buSzPts val="1800"/>
              <a:buChar char="•"/>
            </a:pPr>
            <a:r>
              <a:rPr lang="en-US"/>
              <a:t>For  2025  </a:t>
            </a:r>
            <a:r>
              <a:rPr lang="en-US" sz="2800"/>
              <a:t>REDUCTION OF      		   </a:t>
            </a:r>
            <a:r>
              <a:rPr b="1" lang="en-US" sz="2800"/>
              <a:t>$987,904</a:t>
            </a:r>
            <a:endParaRPr/>
          </a:p>
          <a:p>
            <a:pPr indent="-50800" lvl="0" marL="228600" marR="0" rtl="0" algn="l">
              <a:lnSpc>
                <a:spcPct val="90000"/>
              </a:lnSpc>
              <a:spcBef>
                <a:spcPts val="0"/>
              </a:spcBef>
              <a:spcAft>
                <a:spcPts val="0"/>
              </a:spcAft>
              <a:buClr>
                <a:schemeClr val="dk1"/>
              </a:buClr>
              <a:buSzPts val="2800"/>
              <a:buFont typeface="Arial"/>
              <a:buNone/>
            </a:pPr>
            <a:r>
              <a:t/>
            </a:r>
            <a:endParaRPr sz="2800">
              <a:solidFill>
                <a:schemeClr val="dk1"/>
              </a:solidFill>
              <a:latin typeface="Calibri"/>
              <a:ea typeface="Calibri"/>
              <a:cs typeface="Calibri"/>
              <a:sym typeface="Calibri"/>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3" name="Shape 133"/>
        <p:cNvGrpSpPr/>
        <p:nvPr/>
      </p:nvGrpSpPr>
      <p:grpSpPr>
        <a:xfrm>
          <a:off x="0" y="0"/>
          <a:ext cx="0" cy="0"/>
          <a:chOff x="0" y="0"/>
          <a:chExt cx="0" cy="0"/>
        </a:xfrm>
      </p:grpSpPr>
      <p:sp>
        <p:nvSpPr>
          <p:cNvPr id="134" name="Google Shape;134;p23"/>
          <p:cNvSpPr txBox="1"/>
          <p:nvPr>
            <p:ph type="title"/>
          </p:nvPr>
        </p:nvSpPr>
        <p:spPr>
          <a:xfrm>
            <a:off x="838200" y="365125"/>
            <a:ext cx="10515600" cy="1325562"/>
          </a:xfrm>
          <a:prstGeom prst="rect">
            <a:avLst/>
          </a:prstGeom>
          <a:noFill/>
          <a:ln>
            <a:noFill/>
          </a:ln>
        </p:spPr>
        <p:txBody>
          <a:bodyPr anchorCtr="0" anchor="ctr" bIns="45700" lIns="91425" spcFirstLastPara="1" rIns="91425" wrap="square" tIns="45700">
            <a:noAutofit/>
          </a:bodyPr>
          <a:lstStyle/>
          <a:p>
            <a:pPr indent="0" lvl="0" marL="0" rtl="0" algn="l">
              <a:lnSpc>
                <a:spcPct val="90000"/>
              </a:lnSpc>
              <a:spcBef>
                <a:spcPts val="0"/>
              </a:spcBef>
              <a:spcAft>
                <a:spcPts val="0"/>
              </a:spcAft>
              <a:buSzPts val="1400"/>
              <a:buNone/>
            </a:pPr>
            <a:r>
              <a:rPr lang="en-US"/>
              <a:t>TWK Cost Reduction Efforts</a:t>
            </a:r>
            <a:endParaRPr/>
          </a:p>
        </p:txBody>
      </p:sp>
      <p:sp>
        <p:nvSpPr>
          <p:cNvPr id="135" name="Google Shape;135;p23"/>
          <p:cNvSpPr txBox="1"/>
          <p:nvPr>
            <p:ph idx="1" type="body"/>
          </p:nvPr>
        </p:nvSpPr>
        <p:spPr>
          <a:xfrm>
            <a:off x="838200" y="1825625"/>
            <a:ext cx="10515600" cy="4351337"/>
          </a:xfrm>
          <a:prstGeom prst="rect">
            <a:avLst/>
          </a:prstGeom>
          <a:noFill/>
          <a:ln>
            <a:noFill/>
          </a:ln>
        </p:spPr>
        <p:txBody>
          <a:bodyPr anchorCtr="0" anchor="t" bIns="45700" lIns="91425" spcFirstLastPara="1" rIns="91425" wrap="square" tIns="45700">
            <a:noAutofit/>
          </a:bodyPr>
          <a:lstStyle/>
          <a:p>
            <a:pPr indent="-342900" lvl="0" marL="457200" rtl="0" algn="l">
              <a:lnSpc>
                <a:spcPct val="90000"/>
              </a:lnSpc>
              <a:spcBef>
                <a:spcPts val="1000"/>
              </a:spcBef>
              <a:spcAft>
                <a:spcPts val="0"/>
              </a:spcAft>
              <a:buClr>
                <a:schemeClr val="dk1"/>
              </a:buClr>
              <a:buSzPts val="1800"/>
              <a:buChar char="•"/>
            </a:pPr>
            <a:r>
              <a:rPr lang="en-US"/>
              <a:t>Combined TN &amp; Memphis Conference Budgets (w/o Benefits)</a:t>
            </a:r>
            <a:endParaRPr/>
          </a:p>
          <a:p>
            <a:pPr indent="-342900" lvl="1" marL="914400" rtl="0" algn="l">
              <a:lnSpc>
                <a:spcPct val="90000"/>
              </a:lnSpc>
              <a:spcBef>
                <a:spcPts val="500"/>
              </a:spcBef>
              <a:spcAft>
                <a:spcPts val="0"/>
              </a:spcAft>
              <a:buSzPts val="1800"/>
              <a:buChar char="•"/>
            </a:pPr>
            <a:r>
              <a:rPr lang="en-US"/>
              <a:t>2018			$17,501,241</a:t>
            </a:r>
            <a:endParaRPr/>
          </a:p>
          <a:p>
            <a:pPr indent="-342900" lvl="1" marL="914400" rtl="0" algn="l">
              <a:lnSpc>
                <a:spcPct val="90000"/>
              </a:lnSpc>
              <a:spcBef>
                <a:spcPts val="500"/>
              </a:spcBef>
              <a:spcAft>
                <a:spcPts val="0"/>
              </a:spcAft>
              <a:buSzPts val="1800"/>
              <a:buChar char="•"/>
            </a:pPr>
            <a:r>
              <a:rPr lang="en-US"/>
              <a:t>2022			$11,343,027</a:t>
            </a:r>
            <a:endParaRPr/>
          </a:p>
          <a:p>
            <a:pPr indent="-342900" lvl="1" marL="914400" rtl="0" algn="l">
              <a:lnSpc>
                <a:spcPct val="90000"/>
              </a:lnSpc>
              <a:spcBef>
                <a:spcPts val="500"/>
              </a:spcBef>
              <a:spcAft>
                <a:spcPts val="0"/>
              </a:spcAft>
              <a:buSzPts val="1800"/>
              <a:buChar char="•"/>
            </a:pPr>
            <a:r>
              <a:rPr lang="en-US"/>
              <a:t>2023			$11,275,751	</a:t>
            </a:r>
            <a:endParaRPr/>
          </a:p>
          <a:p>
            <a:pPr indent="-342900" lvl="1" marL="914400" rtl="0" algn="l">
              <a:lnSpc>
                <a:spcPct val="90000"/>
              </a:lnSpc>
              <a:spcBef>
                <a:spcPts val="500"/>
              </a:spcBef>
              <a:spcAft>
                <a:spcPts val="0"/>
              </a:spcAft>
              <a:buSzPts val="1800"/>
              <a:buChar char="•"/>
            </a:pPr>
            <a:r>
              <a:rPr lang="en-US"/>
              <a:t>2024			$10,758,352</a:t>
            </a:r>
            <a:endParaRPr/>
          </a:p>
          <a:p>
            <a:pPr indent="-342900" lvl="1" marL="914400" rtl="0" algn="l">
              <a:lnSpc>
                <a:spcPct val="90000"/>
              </a:lnSpc>
              <a:spcBef>
                <a:spcPts val="500"/>
              </a:spcBef>
              <a:spcAft>
                <a:spcPts val="0"/>
              </a:spcAft>
              <a:buSzPts val="1800"/>
              <a:buChar char="•"/>
            </a:pPr>
            <a:r>
              <a:rPr lang="en-US"/>
              <a:t>2025			  $9,573,317</a:t>
            </a:r>
            <a:endParaRPr/>
          </a:p>
          <a:p>
            <a:pPr indent="-228600" lvl="1" marL="914400" rtl="0" algn="l">
              <a:lnSpc>
                <a:spcPct val="90000"/>
              </a:lnSpc>
              <a:spcBef>
                <a:spcPts val="500"/>
              </a:spcBef>
              <a:spcAft>
                <a:spcPts val="0"/>
              </a:spcAft>
              <a:buSzPts val="1800"/>
              <a:buNone/>
            </a:pPr>
            <a:r>
              <a:t/>
            </a:r>
            <a:endParaRPr/>
          </a:p>
          <a:p>
            <a:pPr indent="-342900" lvl="1" marL="914400" rtl="0" algn="l">
              <a:lnSpc>
                <a:spcPct val="90000"/>
              </a:lnSpc>
              <a:spcBef>
                <a:spcPts val="500"/>
              </a:spcBef>
              <a:spcAft>
                <a:spcPts val="0"/>
              </a:spcAft>
              <a:buSzPts val="1800"/>
              <a:buChar char="•"/>
            </a:pPr>
            <a:r>
              <a:rPr lang="en-US"/>
              <a:t>Reduction of $7,927,924 or 45% over 7 years</a:t>
            </a:r>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9" name="Shape 139"/>
        <p:cNvGrpSpPr/>
        <p:nvPr/>
      </p:nvGrpSpPr>
      <p:grpSpPr>
        <a:xfrm>
          <a:off x="0" y="0"/>
          <a:ext cx="0" cy="0"/>
          <a:chOff x="0" y="0"/>
          <a:chExt cx="0" cy="0"/>
        </a:xfrm>
      </p:grpSpPr>
      <p:cxnSp>
        <p:nvCxnSpPr>
          <p:cNvPr id="140" name="Google Shape;140;p9"/>
          <p:cNvCxnSpPr/>
          <p:nvPr/>
        </p:nvCxnSpPr>
        <p:spPr>
          <a:xfrm>
            <a:off x="0" y="292100"/>
            <a:ext cx="12192000" cy="11112"/>
          </a:xfrm>
          <a:prstGeom prst="straightConnector1">
            <a:avLst/>
          </a:prstGeom>
          <a:noFill/>
          <a:ln cap="flat" cmpd="sng" w="28575">
            <a:solidFill>
              <a:srgbClr val="4B8CB9"/>
            </a:solidFill>
            <a:prstDash val="solid"/>
            <a:miter lim="800000"/>
            <a:headEnd len="sm" w="sm" type="none"/>
            <a:tailEnd len="sm" w="sm" type="none"/>
          </a:ln>
        </p:spPr>
      </p:cxnSp>
      <p:cxnSp>
        <p:nvCxnSpPr>
          <p:cNvPr id="141" name="Google Shape;141;p9"/>
          <p:cNvCxnSpPr/>
          <p:nvPr/>
        </p:nvCxnSpPr>
        <p:spPr>
          <a:xfrm>
            <a:off x="0" y="6511925"/>
            <a:ext cx="12192000" cy="0"/>
          </a:xfrm>
          <a:prstGeom prst="straightConnector1">
            <a:avLst/>
          </a:prstGeom>
          <a:noFill/>
          <a:ln cap="flat" cmpd="sng" w="28575">
            <a:solidFill>
              <a:srgbClr val="4B8CB9"/>
            </a:solidFill>
            <a:prstDash val="solid"/>
            <a:miter lim="800000"/>
            <a:headEnd len="sm" w="sm" type="none"/>
            <a:tailEnd len="sm" w="sm" type="none"/>
          </a:ln>
        </p:spPr>
      </p:cxnSp>
      <p:sp>
        <p:nvSpPr>
          <p:cNvPr id="142" name="Google Shape;142;p9"/>
          <p:cNvSpPr txBox="1"/>
          <p:nvPr/>
        </p:nvSpPr>
        <p:spPr>
          <a:xfrm>
            <a:off x="6315075" y="1825625"/>
            <a:ext cx="4840287" cy="4351337"/>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Calibri"/>
              <a:ea typeface="Calibri"/>
              <a:cs typeface="Calibri"/>
              <a:sym typeface="Calibri"/>
            </a:endParaRPr>
          </a:p>
        </p:txBody>
      </p:sp>
      <p:pic>
        <p:nvPicPr>
          <p:cNvPr descr="A picture containing logo&#10;&#10;Description automatically generated" id="143" name="Google Shape;143;p9"/>
          <p:cNvPicPr preferRelativeResize="0"/>
          <p:nvPr/>
        </p:nvPicPr>
        <p:blipFill rotWithShape="1">
          <a:blip r:embed="rId3">
            <a:alphaModFix/>
          </a:blip>
          <a:srcRect b="0" l="0" r="0" t="0"/>
          <a:stretch/>
        </p:blipFill>
        <p:spPr>
          <a:xfrm>
            <a:off x="8429625" y="5416550"/>
            <a:ext cx="4000500" cy="1228725"/>
          </a:xfrm>
          <a:prstGeom prst="rect">
            <a:avLst/>
          </a:prstGeom>
          <a:noFill/>
          <a:ln>
            <a:noFill/>
          </a:ln>
        </p:spPr>
      </p:pic>
      <p:sp>
        <p:nvSpPr>
          <p:cNvPr id="144" name="Google Shape;144;p9"/>
          <p:cNvSpPr txBox="1"/>
          <p:nvPr>
            <p:ph idx="1" type="body"/>
          </p:nvPr>
        </p:nvSpPr>
        <p:spPr>
          <a:xfrm>
            <a:off x="838200" y="546895"/>
            <a:ext cx="10515600" cy="560388"/>
          </a:xfrm>
          <a:prstGeom prst="rect">
            <a:avLst/>
          </a:prstGeom>
          <a:noFill/>
          <a:ln>
            <a:noFill/>
          </a:ln>
        </p:spPr>
        <p:txBody>
          <a:bodyPr anchorCtr="0" anchor="t" bIns="45700" lIns="91425" spcFirstLastPara="1" rIns="91425" wrap="square" tIns="45700">
            <a:noAutofit/>
          </a:bodyPr>
          <a:lstStyle/>
          <a:p>
            <a:pPr indent="-50800" lvl="0" marL="228600" marR="0" rtl="0" algn="ctr">
              <a:lnSpc>
                <a:spcPct val="90000"/>
              </a:lnSpc>
              <a:spcBef>
                <a:spcPts val="0"/>
              </a:spcBef>
              <a:spcAft>
                <a:spcPts val="0"/>
              </a:spcAft>
              <a:buClr>
                <a:schemeClr val="dk1"/>
              </a:buClr>
              <a:buSzPts val="2800"/>
              <a:buFont typeface="Arial"/>
              <a:buNone/>
            </a:pPr>
            <a:r>
              <a:rPr b="1" lang="en-US" sz="3600"/>
              <a:t>Budgeted Expense Trends 2021 – 2025</a:t>
            </a:r>
            <a:endParaRPr/>
          </a:p>
          <a:p>
            <a:pPr indent="-50800" lvl="0" marL="228600" marR="0" rtl="0" algn="l">
              <a:lnSpc>
                <a:spcPct val="90000"/>
              </a:lnSpc>
              <a:spcBef>
                <a:spcPts val="0"/>
              </a:spcBef>
              <a:spcAft>
                <a:spcPts val="0"/>
              </a:spcAft>
              <a:buClr>
                <a:schemeClr val="dk1"/>
              </a:buClr>
              <a:buSzPts val="2800"/>
              <a:buFont typeface="Arial"/>
              <a:buNone/>
            </a:pPr>
            <a:r>
              <a:t/>
            </a:r>
            <a:endParaRPr sz="2800">
              <a:solidFill>
                <a:schemeClr val="dk1"/>
              </a:solidFill>
              <a:latin typeface="Calibri"/>
              <a:ea typeface="Calibri"/>
              <a:cs typeface="Calibri"/>
              <a:sym typeface="Calibri"/>
            </a:endParaRPr>
          </a:p>
        </p:txBody>
      </p:sp>
      <p:sp>
        <p:nvSpPr>
          <p:cNvPr id="145" name="Google Shape;145;p9"/>
          <p:cNvSpPr txBox="1"/>
          <p:nvPr/>
        </p:nvSpPr>
        <p:spPr>
          <a:xfrm>
            <a:off x="542925" y="1241654"/>
            <a:ext cx="11106150" cy="4833938"/>
          </a:xfrm>
          <a:prstGeom prst="rect">
            <a:avLst/>
          </a:prstGeom>
          <a:noFill/>
          <a:ln>
            <a:noFill/>
          </a:ln>
        </p:spPr>
        <p:txBody>
          <a:bodyPr anchorCtr="0" anchor="t" bIns="45700" lIns="91425" spcFirstLastPara="1" rIns="91425" wrap="square" tIns="45700">
            <a:noAutofit/>
          </a:bodyPr>
          <a:lstStyle/>
          <a:p>
            <a:pPr indent="-342900" lvl="0" marL="457200" marR="0" rtl="0" algn="l">
              <a:lnSpc>
                <a:spcPct val="90000"/>
              </a:lnSpc>
              <a:spcBef>
                <a:spcPts val="1000"/>
              </a:spcBef>
              <a:spcAft>
                <a:spcPts val="0"/>
              </a:spcAft>
              <a:buClr>
                <a:schemeClr val="dk1"/>
              </a:buClr>
              <a:buSzPts val="1800"/>
              <a:buFont typeface="Arial"/>
              <a:buChar char="•"/>
            </a:pPr>
            <a:r>
              <a:rPr b="0" i="0" lang="en-US" sz="2800" u="sng" cap="none" strike="noStrike">
                <a:solidFill>
                  <a:schemeClr val="dk1"/>
                </a:solidFill>
                <a:latin typeface="Calibri"/>
                <a:ea typeface="Calibri"/>
                <a:cs typeface="Calibri"/>
                <a:sym typeface="Calibri"/>
              </a:rPr>
              <a:t>Category</a:t>
            </a:r>
            <a:r>
              <a:rPr b="0" i="0" lang="en-US" sz="2800" u="none" cap="none" strike="noStrike">
                <a:solidFill>
                  <a:schemeClr val="dk1"/>
                </a:solidFill>
                <a:latin typeface="Calibri"/>
                <a:ea typeface="Calibri"/>
                <a:cs typeface="Calibri"/>
                <a:sym typeface="Calibri"/>
              </a:rPr>
              <a:t>		              </a:t>
            </a:r>
            <a:r>
              <a:rPr b="0" i="0" lang="en-US" sz="2800" u="sng" cap="none" strike="noStrike">
                <a:solidFill>
                  <a:schemeClr val="dk1"/>
                </a:solidFill>
                <a:latin typeface="Calibri"/>
                <a:ea typeface="Calibri"/>
                <a:cs typeface="Calibri"/>
                <a:sym typeface="Calibri"/>
              </a:rPr>
              <a:t>2021 </a:t>
            </a:r>
            <a:r>
              <a:rPr b="0" i="0" lang="en-US" sz="2800" u="none" cap="none" strike="noStrike">
                <a:solidFill>
                  <a:schemeClr val="dk1"/>
                </a:solidFill>
                <a:latin typeface="Calibri"/>
                <a:ea typeface="Calibri"/>
                <a:cs typeface="Calibri"/>
                <a:sym typeface="Calibri"/>
              </a:rPr>
              <a:t>           </a:t>
            </a:r>
            <a:r>
              <a:rPr b="0" i="0" lang="en-US" sz="2800" u="sng" cap="none" strike="noStrike">
                <a:solidFill>
                  <a:schemeClr val="dk1"/>
                </a:solidFill>
                <a:latin typeface="Calibri"/>
                <a:ea typeface="Calibri"/>
                <a:cs typeface="Calibri"/>
                <a:sym typeface="Calibri"/>
              </a:rPr>
              <a:t>2025</a:t>
            </a:r>
            <a:r>
              <a:rPr b="0" i="0" lang="en-US" sz="2800" u="none" cap="none" strike="noStrike">
                <a:solidFill>
                  <a:schemeClr val="dk1"/>
                </a:solidFill>
                <a:latin typeface="Calibri"/>
                <a:ea typeface="Calibri"/>
                <a:cs typeface="Calibri"/>
                <a:sym typeface="Calibri"/>
              </a:rPr>
              <a:t>             </a:t>
            </a:r>
            <a:r>
              <a:rPr b="0" i="0" lang="en-US" sz="2800" u="sng" cap="none" strike="noStrike">
                <a:solidFill>
                  <a:schemeClr val="dk1"/>
                </a:solidFill>
                <a:latin typeface="Calibri"/>
                <a:ea typeface="Calibri"/>
                <a:cs typeface="Calibri"/>
                <a:sym typeface="Calibri"/>
              </a:rPr>
              <a:t>Change</a:t>
            </a:r>
            <a:r>
              <a:rPr b="0" i="0" lang="en-US" sz="2800" u="none" cap="none" strike="noStrike">
                <a:solidFill>
                  <a:schemeClr val="dk1"/>
                </a:solidFill>
                <a:latin typeface="Calibri"/>
                <a:ea typeface="Calibri"/>
                <a:cs typeface="Calibri"/>
                <a:sym typeface="Calibri"/>
              </a:rPr>
              <a:t>                 </a:t>
            </a:r>
            <a:r>
              <a:rPr b="0" i="0" lang="en-US" sz="2800" u="sng" cap="none" strike="noStrike">
                <a:solidFill>
                  <a:schemeClr val="dk1"/>
                </a:solidFill>
                <a:latin typeface="Calibri"/>
                <a:ea typeface="Calibri"/>
                <a:cs typeface="Calibri"/>
                <a:sym typeface="Calibri"/>
              </a:rPr>
              <a:t>%</a:t>
            </a:r>
            <a:endParaRPr/>
          </a:p>
          <a:p>
            <a:pPr indent="-342900" lvl="0" marL="457200" marR="0" rtl="0" algn="l">
              <a:lnSpc>
                <a:spcPct val="90000"/>
              </a:lnSpc>
              <a:spcBef>
                <a:spcPts val="1000"/>
              </a:spcBef>
              <a:spcAft>
                <a:spcPts val="0"/>
              </a:spcAft>
              <a:buClr>
                <a:schemeClr val="dk1"/>
              </a:buClr>
              <a:buSzPts val="1800"/>
              <a:buFont typeface="Arial"/>
              <a:buChar char="•"/>
            </a:pPr>
            <a:r>
              <a:rPr b="0" i="0" lang="en-US" sz="2800" u="none" cap="none" strike="noStrike">
                <a:solidFill>
                  <a:schemeClr val="dk1"/>
                </a:solidFill>
                <a:latin typeface="Calibri"/>
                <a:ea typeface="Calibri"/>
                <a:cs typeface="Calibri"/>
                <a:sym typeface="Calibri"/>
              </a:rPr>
              <a:t>General Church/SEJ     3,273,213    2,497,377      (775,836)	   (23.7)</a:t>
            </a:r>
            <a:endParaRPr/>
          </a:p>
          <a:p>
            <a:pPr indent="-342900" lvl="0" marL="457200" marR="0" rtl="0" algn="l">
              <a:lnSpc>
                <a:spcPct val="90000"/>
              </a:lnSpc>
              <a:spcBef>
                <a:spcPts val="1000"/>
              </a:spcBef>
              <a:spcAft>
                <a:spcPts val="0"/>
              </a:spcAft>
              <a:buClr>
                <a:schemeClr val="dk1"/>
              </a:buClr>
              <a:buSzPts val="1800"/>
              <a:buFont typeface="Arial"/>
              <a:buChar char="•"/>
            </a:pPr>
            <a:r>
              <a:rPr b="0" i="0" lang="en-US" sz="2800" u="none" cap="none" strike="noStrike">
                <a:solidFill>
                  <a:schemeClr val="dk1"/>
                </a:solidFill>
                <a:latin typeface="Calibri"/>
                <a:ea typeface="Calibri"/>
                <a:cs typeface="Calibri"/>
                <a:sym typeface="Calibri"/>
              </a:rPr>
              <a:t>Admin			1,417,469	1,297,799	 (119,670)	     (8.4)</a:t>
            </a:r>
            <a:endParaRPr/>
          </a:p>
          <a:p>
            <a:pPr indent="-342900" lvl="0" marL="457200" marR="0" rtl="0" algn="l">
              <a:lnSpc>
                <a:spcPct val="90000"/>
              </a:lnSpc>
              <a:spcBef>
                <a:spcPts val="1000"/>
              </a:spcBef>
              <a:spcAft>
                <a:spcPts val="0"/>
              </a:spcAft>
              <a:buClr>
                <a:schemeClr val="dk1"/>
              </a:buClr>
              <a:buSzPts val="1800"/>
              <a:buFont typeface="Arial"/>
              <a:buChar char="•"/>
            </a:pPr>
            <a:r>
              <a:rPr b="0" i="0" lang="en-US" sz="2800" u="none" cap="none" strike="noStrike">
                <a:solidFill>
                  <a:schemeClr val="dk1"/>
                </a:solidFill>
                <a:latin typeface="Calibri"/>
                <a:ea typeface="Calibri"/>
                <a:cs typeface="Calibri"/>
                <a:sym typeface="Calibri"/>
              </a:rPr>
              <a:t>Equitable Comp	    385,000	   400,000	     15,000	      3.9</a:t>
            </a:r>
            <a:endParaRPr/>
          </a:p>
          <a:p>
            <a:pPr indent="-342900" lvl="0" marL="457200" marR="0" rtl="0" algn="l">
              <a:lnSpc>
                <a:spcPct val="90000"/>
              </a:lnSpc>
              <a:spcBef>
                <a:spcPts val="1000"/>
              </a:spcBef>
              <a:spcAft>
                <a:spcPts val="0"/>
              </a:spcAft>
              <a:buClr>
                <a:schemeClr val="dk1"/>
              </a:buClr>
              <a:buSzPts val="1800"/>
              <a:buFont typeface="Arial"/>
              <a:buChar char="•"/>
            </a:pPr>
            <a:r>
              <a:rPr b="0" i="0" lang="en-US" sz="2800" u="none" cap="none" strike="noStrike">
                <a:solidFill>
                  <a:schemeClr val="dk1"/>
                </a:solidFill>
                <a:latin typeface="Calibri"/>
                <a:ea typeface="Calibri"/>
                <a:cs typeface="Calibri"/>
                <a:sym typeface="Calibri"/>
              </a:rPr>
              <a:t>Connectional Min         3,539,086	3,158,627	 (380,459)	   (10.8)</a:t>
            </a:r>
            <a:endParaRPr/>
          </a:p>
          <a:p>
            <a:pPr indent="-342900" lvl="0" marL="457200" marR="0" rtl="0" algn="l">
              <a:lnSpc>
                <a:spcPct val="90000"/>
              </a:lnSpc>
              <a:spcBef>
                <a:spcPts val="1000"/>
              </a:spcBef>
              <a:spcAft>
                <a:spcPts val="0"/>
              </a:spcAft>
              <a:buClr>
                <a:schemeClr val="dk1"/>
              </a:buClr>
              <a:buSzPts val="1800"/>
              <a:buFont typeface="Arial"/>
              <a:buChar char="•"/>
            </a:pPr>
            <a:r>
              <a:rPr b="0" i="0" lang="en-US" sz="2800" u="none" cap="none" strike="noStrike">
                <a:solidFill>
                  <a:schemeClr val="dk1"/>
                </a:solidFill>
                <a:latin typeface="Calibri"/>
                <a:ea typeface="Calibri"/>
                <a:cs typeface="Calibri"/>
                <a:sym typeface="Calibri"/>
              </a:rPr>
              <a:t>Districts			 3,086,953	2,219,510	 (867,443)	   (28.1)</a:t>
            </a:r>
            <a:endParaRPr/>
          </a:p>
          <a:p>
            <a:pPr indent="-228600" lvl="0" marL="457200" marR="0" rtl="0" algn="l">
              <a:lnSpc>
                <a:spcPct val="90000"/>
              </a:lnSpc>
              <a:spcBef>
                <a:spcPts val="1000"/>
              </a:spcBef>
              <a:spcAft>
                <a:spcPts val="0"/>
              </a:spcAft>
              <a:buClr>
                <a:schemeClr val="dk1"/>
              </a:buClr>
              <a:buSzPts val="1800"/>
              <a:buFont typeface="Arial"/>
              <a:buNone/>
            </a:pPr>
            <a:r>
              <a:t/>
            </a:r>
            <a:endParaRPr b="0" i="0" sz="2800" u="none" cap="none" strike="noStrike">
              <a:solidFill>
                <a:schemeClr val="dk1"/>
              </a:solidFill>
              <a:latin typeface="Calibri"/>
              <a:ea typeface="Calibri"/>
              <a:cs typeface="Calibri"/>
              <a:sym typeface="Calibri"/>
            </a:endParaRPr>
          </a:p>
          <a:p>
            <a:pPr indent="-342900" lvl="0" marL="457200" marR="0" rtl="0" algn="l">
              <a:lnSpc>
                <a:spcPct val="90000"/>
              </a:lnSpc>
              <a:spcBef>
                <a:spcPts val="1000"/>
              </a:spcBef>
              <a:spcAft>
                <a:spcPts val="0"/>
              </a:spcAft>
              <a:buClr>
                <a:schemeClr val="dk1"/>
              </a:buClr>
              <a:buSzPts val="1800"/>
              <a:buFont typeface="Arial"/>
              <a:buChar char="•"/>
            </a:pPr>
            <a:r>
              <a:rPr b="0" i="0" lang="en-US" sz="2800" u="none" cap="none" strike="noStrike">
                <a:solidFill>
                  <a:schemeClr val="dk1"/>
                </a:solidFill>
                <a:latin typeface="Calibri"/>
                <a:ea typeface="Calibri"/>
                <a:cs typeface="Calibri"/>
                <a:sym typeface="Calibri"/>
              </a:rPr>
              <a:t>TOTALS		          11,701,721    9,573,313   (2,128,408)	   (18.2)</a:t>
            </a:r>
            <a:endParaRPr/>
          </a:p>
          <a:p>
            <a:pPr indent="0" lvl="0" marL="0" marR="0" rtl="0" algn="l">
              <a:lnSpc>
                <a:spcPct val="90000"/>
              </a:lnSpc>
              <a:spcBef>
                <a:spcPts val="1000"/>
              </a:spcBef>
              <a:spcAft>
                <a:spcPts val="0"/>
              </a:spcAft>
              <a:buClr>
                <a:schemeClr val="dk1"/>
              </a:buClr>
              <a:buSzPts val="1800"/>
              <a:buFont typeface="Arial"/>
              <a:buNone/>
            </a:pPr>
            <a:r>
              <a:t/>
            </a:r>
            <a:endParaRPr b="0" i="0" sz="2800" u="sng" cap="none" strike="noStrike">
              <a:solidFill>
                <a:schemeClr val="dk1"/>
              </a:solidFill>
              <a:latin typeface="Calibri"/>
              <a:ea typeface="Calibri"/>
              <a:cs typeface="Calibri"/>
              <a:sym typeface="Calibri"/>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9" name="Shape 149"/>
        <p:cNvGrpSpPr/>
        <p:nvPr/>
      </p:nvGrpSpPr>
      <p:grpSpPr>
        <a:xfrm>
          <a:off x="0" y="0"/>
          <a:ext cx="0" cy="0"/>
          <a:chOff x="0" y="0"/>
          <a:chExt cx="0" cy="0"/>
        </a:xfrm>
      </p:grpSpPr>
      <p:cxnSp>
        <p:nvCxnSpPr>
          <p:cNvPr id="150" name="Google Shape;150;p10"/>
          <p:cNvCxnSpPr/>
          <p:nvPr/>
        </p:nvCxnSpPr>
        <p:spPr>
          <a:xfrm>
            <a:off x="0" y="292100"/>
            <a:ext cx="12192000" cy="11112"/>
          </a:xfrm>
          <a:prstGeom prst="straightConnector1">
            <a:avLst/>
          </a:prstGeom>
          <a:noFill/>
          <a:ln cap="flat" cmpd="sng" w="28575">
            <a:solidFill>
              <a:srgbClr val="4B8CB9"/>
            </a:solidFill>
            <a:prstDash val="solid"/>
            <a:miter lim="800000"/>
            <a:headEnd len="sm" w="sm" type="none"/>
            <a:tailEnd len="sm" w="sm" type="none"/>
          </a:ln>
        </p:spPr>
      </p:cxnSp>
      <p:cxnSp>
        <p:nvCxnSpPr>
          <p:cNvPr id="151" name="Google Shape;151;p10"/>
          <p:cNvCxnSpPr/>
          <p:nvPr/>
        </p:nvCxnSpPr>
        <p:spPr>
          <a:xfrm>
            <a:off x="0" y="6511925"/>
            <a:ext cx="12192000" cy="0"/>
          </a:xfrm>
          <a:prstGeom prst="straightConnector1">
            <a:avLst/>
          </a:prstGeom>
          <a:noFill/>
          <a:ln cap="flat" cmpd="sng" w="28575">
            <a:solidFill>
              <a:srgbClr val="4B8CB9"/>
            </a:solidFill>
            <a:prstDash val="solid"/>
            <a:miter lim="800000"/>
            <a:headEnd len="sm" w="sm" type="none"/>
            <a:tailEnd len="sm" w="sm" type="none"/>
          </a:ln>
        </p:spPr>
      </p:cxnSp>
      <p:sp>
        <p:nvSpPr>
          <p:cNvPr id="152" name="Google Shape;152;p10"/>
          <p:cNvSpPr txBox="1"/>
          <p:nvPr/>
        </p:nvSpPr>
        <p:spPr>
          <a:xfrm>
            <a:off x="6315075" y="1835785"/>
            <a:ext cx="4840287" cy="4351337"/>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Calibri"/>
              <a:ea typeface="Calibri"/>
              <a:cs typeface="Calibri"/>
              <a:sym typeface="Calibri"/>
            </a:endParaRPr>
          </a:p>
        </p:txBody>
      </p:sp>
      <p:pic>
        <p:nvPicPr>
          <p:cNvPr descr="A picture containing logo&#10;&#10;Description automatically generated" id="153" name="Google Shape;153;p10"/>
          <p:cNvPicPr preferRelativeResize="0"/>
          <p:nvPr/>
        </p:nvPicPr>
        <p:blipFill rotWithShape="1">
          <a:blip r:embed="rId3">
            <a:alphaModFix/>
          </a:blip>
          <a:srcRect b="0" l="0" r="0" t="0"/>
          <a:stretch/>
        </p:blipFill>
        <p:spPr>
          <a:xfrm>
            <a:off x="8429625" y="5416550"/>
            <a:ext cx="4000500" cy="1228725"/>
          </a:xfrm>
          <a:prstGeom prst="rect">
            <a:avLst/>
          </a:prstGeom>
          <a:noFill/>
          <a:ln>
            <a:noFill/>
          </a:ln>
        </p:spPr>
      </p:pic>
      <p:sp>
        <p:nvSpPr>
          <p:cNvPr id="154" name="Google Shape;154;p10"/>
          <p:cNvSpPr txBox="1"/>
          <p:nvPr>
            <p:ph idx="1" type="body"/>
          </p:nvPr>
        </p:nvSpPr>
        <p:spPr>
          <a:xfrm>
            <a:off x="309562" y="827087"/>
            <a:ext cx="10515600" cy="4913312"/>
          </a:xfrm>
          <a:prstGeom prst="rect">
            <a:avLst/>
          </a:prstGeom>
          <a:noFill/>
          <a:ln>
            <a:noFill/>
          </a:ln>
        </p:spPr>
        <p:txBody>
          <a:bodyPr anchorCtr="0" anchor="t" bIns="45700" lIns="91425" spcFirstLastPara="1" rIns="91425" wrap="square" tIns="45700">
            <a:noAutofit/>
          </a:bodyPr>
          <a:lstStyle/>
          <a:p>
            <a:pPr indent="-50800" lvl="0" marL="228600" marR="0" rtl="0" algn="ctr">
              <a:lnSpc>
                <a:spcPct val="90000"/>
              </a:lnSpc>
              <a:spcBef>
                <a:spcPts val="0"/>
              </a:spcBef>
              <a:spcAft>
                <a:spcPts val="0"/>
              </a:spcAft>
              <a:buClr>
                <a:schemeClr val="dk1"/>
              </a:buClr>
              <a:buSzPts val="2800"/>
              <a:buFont typeface="Arial"/>
              <a:buNone/>
            </a:pPr>
            <a:r>
              <a:rPr b="1" lang="en-US" sz="3600"/>
              <a:t>Expense and Revenue Alignment – Results</a:t>
            </a:r>
            <a:endParaRPr/>
          </a:p>
          <a:p>
            <a:pPr indent="-50800" lvl="0" marL="228600" marR="0" rtl="0" algn="ctr">
              <a:lnSpc>
                <a:spcPct val="90000"/>
              </a:lnSpc>
              <a:spcBef>
                <a:spcPts val="0"/>
              </a:spcBef>
              <a:spcAft>
                <a:spcPts val="0"/>
              </a:spcAft>
              <a:buClr>
                <a:schemeClr val="dk1"/>
              </a:buClr>
              <a:buSzPts val="2800"/>
              <a:buFont typeface="Arial"/>
              <a:buNone/>
            </a:pPr>
            <a:r>
              <a:t/>
            </a:r>
            <a:endParaRPr b="1" sz="3600"/>
          </a:p>
          <a:p>
            <a:pPr indent="-342900" lvl="0" marL="457200" rtl="0" algn="l">
              <a:lnSpc>
                <a:spcPct val="90000"/>
              </a:lnSpc>
              <a:spcBef>
                <a:spcPts val="1000"/>
              </a:spcBef>
              <a:spcAft>
                <a:spcPts val="0"/>
              </a:spcAft>
              <a:buClr>
                <a:schemeClr val="dk1"/>
              </a:buClr>
              <a:buSzPts val="1800"/>
              <a:buChar char="•"/>
            </a:pPr>
            <a:r>
              <a:rPr lang="en-US" sz="3200"/>
              <a:t>2021 – 2025 Revenue Reduction 	   4,122,164</a:t>
            </a:r>
            <a:endParaRPr/>
          </a:p>
          <a:p>
            <a:pPr indent="-228600" lvl="0" marL="457200" rtl="0" algn="l">
              <a:lnSpc>
                <a:spcPct val="90000"/>
              </a:lnSpc>
              <a:spcBef>
                <a:spcPts val="1000"/>
              </a:spcBef>
              <a:spcAft>
                <a:spcPts val="0"/>
              </a:spcAft>
              <a:buClr>
                <a:schemeClr val="dk1"/>
              </a:buClr>
              <a:buSzPts val="1800"/>
              <a:buNone/>
            </a:pPr>
            <a:r>
              <a:t/>
            </a:r>
            <a:endParaRPr sz="3200"/>
          </a:p>
          <a:p>
            <a:pPr indent="-342900" lvl="0" marL="457200" rtl="0" algn="l">
              <a:lnSpc>
                <a:spcPct val="90000"/>
              </a:lnSpc>
              <a:spcBef>
                <a:spcPts val="1000"/>
              </a:spcBef>
              <a:spcAft>
                <a:spcPts val="0"/>
              </a:spcAft>
              <a:buClr>
                <a:schemeClr val="dk1"/>
              </a:buClr>
              <a:buSzPts val="1800"/>
              <a:buChar char="•"/>
            </a:pPr>
            <a:r>
              <a:rPr lang="en-US" sz="3200"/>
              <a:t>2021-2025 Expense Reduction	             2,128,408</a:t>
            </a:r>
            <a:endParaRPr/>
          </a:p>
          <a:p>
            <a:pPr indent="-228600" lvl="0" marL="457200" rtl="0" algn="l">
              <a:lnSpc>
                <a:spcPct val="90000"/>
              </a:lnSpc>
              <a:spcBef>
                <a:spcPts val="1000"/>
              </a:spcBef>
              <a:spcAft>
                <a:spcPts val="0"/>
              </a:spcAft>
              <a:buClr>
                <a:schemeClr val="dk1"/>
              </a:buClr>
              <a:buSzPts val="1800"/>
              <a:buNone/>
            </a:pPr>
            <a:r>
              <a:t/>
            </a:r>
            <a:endParaRPr sz="3200"/>
          </a:p>
          <a:p>
            <a:pPr indent="-342900" lvl="1" marL="914400" rtl="0" algn="l">
              <a:lnSpc>
                <a:spcPct val="90000"/>
              </a:lnSpc>
              <a:spcBef>
                <a:spcPts val="500"/>
              </a:spcBef>
              <a:spcAft>
                <a:spcPts val="0"/>
              </a:spcAft>
              <a:buSzPts val="1800"/>
              <a:buChar char="•"/>
            </a:pPr>
            <a:r>
              <a:rPr lang="en-US" sz="3200"/>
              <a:t>Difference				            1,993,756</a:t>
            </a:r>
            <a:endParaRPr/>
          </a:p>
          <a:p>
            <a:pPr indent="-342900" lvl="2" marL="1371600" rtl="0" algn="l">
              <a:lnSpc>
                <a:spcPct val="90000"/>
              </a:lnSpc>
              <a:spcBef>
                <a:spcPts val="500"/>
              </a:spcBef>
              <a:spcAft>
                <a:spcPts val="0"/>
              </a:spcAft>
              <a:buSzPts val="1800"/>
              <a:buChar char="•"/>
            </a:pPr>
            <a:r>
              <a:rPr lang="en-US" sz="3200"/>
              <a:t>2021 Surplus</a:t>
            </a:r>
            <a:r>
              <a:rPr lang="en-US" sz="2800"/>
              <a:t>   			     </a:t>
            </a:r>
            <a:r>
              <a:rPr lang="en-US" sz="3200"/>
              <a:t>(997,381)</a:t>
            </a:r>
            <a:endParaRPr/>
          </a:p>
          <a:p>
            <a:pPr indent="-342900" lvl="2" marL="1371600" rtl="0" algn="l">
              <a:lnSpc>
                <a:spcPct val="90000"/>
              </a:lnSpc>
              <a:spcBef>
                <a:spcPts val="500"/>
              </a:spcBef>
              <a:spcAft>
                <a:spcPts val="0"/>
              </a:spcAft>
              <a:buSzPts val="1800"/>
              <a:buChar char="•"/>
            </a:pPr>
            <a:r>
              <a:rPr lang="en-US" sz="3200"/>
              <a:t>2025 Deficit			               </a:t>
            </a:r>
            <a:r>
              <a:rPr b="1" lang="en-US" sz="3600"/>
              <a:t>996,375</a:t>
            </a:r>
            <a:endParaRPr/>
          </a:p>
          <a:p>
            <a:pPr indent="-50800" lvl="0" marL="228600" marR="0" rtl="0" algn="l">
              <a:lnSpc>
                <a:spcPct val="90000"/>
              </a:lnSpc>
              <a:spcBef>
                <a:spcPts val="0"/>
              </a:spcBef>
              <a:spcAft>
                <a:spcPts val="0"/>
              </a:spcAft>
              <a:buClr>
                <a:schemeClr val="dk1"/>
              </a:buClr>
              <a:buSzPts val="2800"/>
              <a:buFont typeface="Arial"/>
              <a:buNone/>
            </a:pPr>
            <a:r>
              <a:t/>
            </a:r>
            <a:endParaRPr sz="2800">
              <a:solidFill>
                <a:schemeClr val="dk1"/>
              </a:solidFill>
              <a:latin typeface="Calibri"/>
              <a:ea typeface="Calibri"/>
              <a:cs typeface="Calibri"/>
              <a:sym typeface="Calibri"/>
            </a:endParaRPr>
          </a:p>
        </p:txBody>
      </p:sp>
    </p:spTree>
  </p:cSld>
  <p:clrMapOvr>
    <a:masterClrMapping/>
  </p:clrMapOvr>
</p:sld>
</file>

<file path=ppt/theme/theme1.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2018-04-06T18:41:41Z</dcterms:created>
  <dc:creator>Microsoft Office User</dc:creator>
</cp:coreProperties>
</file>