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4"/>
  </p:normalViewPr>
  <p:slideViewPr>
    <p:cSldViewPr snapToGrid="0" snapToObjects="1">
      <p:cViewPr varScale="1">
        <p:scale>
          <a:sx n="101" d="100"/>
          <a:sy n="101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9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4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8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5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3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3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0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983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9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2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1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9D579-AEC4-8A42-A25B-65911B1FC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948" y="1030015"/>
            <a:ext cx="9786103" cy="3200400"/>
          </a:xfrm>
        </p:spPr>
        <p:txBody>
          <a:bodyPr>
            <a:normAutofit/>
          </a:bodyPr>
          <a:lstStyle/>
          <a:p>
            <a:r>
              <a:rPr lang="en-US" dirty="0"/>
              <a:t>Developing a Covenant Together</a:t>
            </a:r>
          </a:p>
        </p:txBody>
      </p:sp>
    </p:spTree>
    <p:extLst>
      <p:ext uri="{BB962C8B-B14F-4D97-AF65-F5344CB8AC3E}">
        <p14:creationId xmlns:p14="http://schemas.microsoft.com/office/powerpoint/2010/main" val="4006092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73164-0105-1840-9389-02670A2F49F2}"/>
              </a:ext>
            </a:extLst>
          </p:cNvPr>
          <p:cNvSpPr txBox="1"/>
          <p:nvPr/>
        </p:nvSpPr>
        <p:spPr>
          <a:xfrm>
            <a:off x="336331" y="736598"/>
            <a:ext cx="115508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We have just described </a:t>
            </a:r>
          </a:p>
          <a:p>
            <a:pPr algn="ctr"/>
            <a:r>
              <a:rPr lang="en-US" sz="4400" dirty="0"/>
              <a:t>a healthy team of effective, faithful leaders.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This is the team we want to be a part of!</a:t>
            </a:r>
          </a:p>
        </p:txBody>
      </p:sp>
    </p:spTree>
    <p:extLst>
      <p:ext uri="{BB962C8B-B14F-4D97-AF65-F5344CB8AC3E}">
        <p14:creationId xmlns:p14="http://schemas.microsoft.com/office/powerpoint/2010/main" val="188533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55F4B4-2FC2-CE4C-B168-8CAC68F43BB7}"/>
              </a:ext>
            </a:extLst>
          </p:cNvPr>
          <p:cNvSpPr txBox="1"/>
          <p:nvPr/>
        </p:nvSpPr>
        <p:spPr>
          <a:xfrm>
            <a:off x="783020" y="714703"/>
            <a:ext cx="106259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Today we will answer a series of questions together.</a:t>
            </a:r>
          </a:p>
          <a:p>
            <a:pPr algn="ctr"/>
            <a:r>
              <a:rPr lang="en-US" sz="4400" dirty="0"/>
              <a:t>  </a:t>
            </a:r>
          </a:p>
          <a:p>
            <a:pPr algn="ctr"/>
            <a:r>
              <a:rPr lang="en-US" sz="4400" dirty="0"/>
              <a:t>The answers to these questions will help us develop a covenant that will guide the way we do our work as a team. </a:t>
            </a:r>
          </a:p>
        </p:txBody>
      </p:sp>
    </p:spTree>
    <p:extLst>
      <p:ext uri="{BB962C8B-B14F-4D97-AF65-F5344CB8AC3E}">
        <p14:creationId xmlns:p14="http://schemas.microsoft.com/office/powerpoint/2010/main" val="15610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EC5254-26A7-2B45-BDCA-E16319F98D65}"/>
              </a:ext>
            </a:extLst>
          </p:cNvPr>
          <p:cNvSpPr txBox="1"/>
          <p:nvPr/>
        </p:nvSpPr>
        <p:spPr>
          <a:xfrm>
            <a:off x="714703" y="1040523"/>
            <a:ext cx="107625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Before we begin to answer the questions, we will watch a video that focuses on how a team uses a covenant.</a:t>
            </a:r>
          </a:p>
        </p:txBody>
      </p:sp>
    </p:spTree>
    <p:extLst>
      <p:ext uri="{BB962C8B-B14F-4D97-AF65-F5344CB8AC3E}">
        <p14:creationId xmlns:p14="http://schemas.microsoft.com/office/powerpoint/2010/main" val="398530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1FCF8C-5973-1B4F-B317-B6CBE716AC4E}"/>
              </a:ext>
            </a:extLst>
          </p:cNvPr>
          <p:cNvSpPr txBox="1"/>
          <p:nvPr/>
        </p:nvSpPr>
        <p:spPr>
          <a:xfrm>
            <a:off x="987122" y="1190297"/>
            <a:ext cx="102177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We are being invited to live and lead in covenant with God and each other. </a:t>
            </a:r>
          </a:p>
        </p:txBody>
      </p:sp>
    </p:spTree>
    <p:extLst>
      <p:ext uri="{BB962C8B-B14F-4D97-AF65-F5344CB8AC3E}">
        <p14:creationId xmlns:p14="http://schemas.microsoft.com/office/powerpoint/2010/main" val="841748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7DB19A-304A-5A40-97D2-4888F2267510}"/>
              </a:ext>
            </a:extLst>
          </p:cNvPr>
          <p:cNvSpPr txBox="1"/>
          <p:nvPr/>
        </p:nvSpPr>
        <p:spPr>
          <a:xfrm>
            <a:off x="1534510" y="1305342"/>
            <a:ext cx="8692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dirty="0"/>
              <a:t>Who will volunteer to be a scribe?</a:t>
            </a:r>
          </a:p>
        </p:txBody>
      </p:sp>
    </p:spTree>
    <p:extLst>
      <p:ext uri="{BB962C8B-B14F-4D97-AF65-F5344CB8AC3E}">
        <p14:creationId xmlns:p14="http://schemas.microsoft.com/office/powerpoint/2010/main" val="102266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305939-C6FD-7E4D-B4E0-25D38EB0816E}"/>
              </a:ext>
            </a:extLst>
          </p:cNvPr>
          <p:cNvSpPr txBox="1"/>
          <p:nvPr/>
        </p:nvSpPr>
        <p:spPr>
          <a:xfrm>
            <a:off x="556254" y="1654297"/>
            <a:ext cx="11079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How do you define a highly effective team?</a:t>
            </a:r>
          </a:p>
        </p:txBody>
      </p:sp>
    </p:spTree>
    <p:extLst>
      <p:ext uri="{BB962C8B-B14F-4D97-AF65-F5344CB8AC3E}">
        <p14:creationId xmlns:p14="http://schemas.microsoft.com/office/powerpoint/2010/main" val="3062868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6E6DFD-5843-A74C-A245-63794465B1E3}"/>
              </a:ext>
            </a:extLst>
          </p:cNvPr>
          <p:cNvSpPr txBox="1"/>
          <p:nvPr/>
        </p:nvSpPr>
        <p:spPr>
          <a:xfrm>
            <a:off x="562304" y="1450119"/>
            <a:ext cx="11067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What are the characteristics of the best leader you know or have known?</a:t>
            </a:r>
          </a:p>
        </p:txBody>
      </p:sp>
    </p:spTree>
    <p:extLst>
      <p:ext uri="{BB962C8B-B14F-4D97-AF65-F5344CB8AC3E}">
        <p14:creationId xmlns:p14="http://schemas.microsoft.com/office/powerpoint/2010/main" val="134223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11B2EF-1B0F-BF48-9D0E-6110140122C2}"/>
              </a:ext>
            </a:extLst>
          </p:cNvPr>
          <p:cNvSpPr txBox="1"/>
          <p:nvPr/>
        </p:nvSpPr>
        <p:spPr>
          <a:xfrm>
            <a:off x="960339" y="1315185"/>
            <a:ext cx="102713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What values or practices are essential for your participation on this team?</a:t>
            </a:r>
          </a:p>
        </p:txBody>
      </p:sp>
    </p:spTree>
    <p:extLst>
      <p:ext uri="{BB962C8B-B14F-4D97-AF65-F5344CB8AC3E}">
        <p14:creationId xmlns:p14="http://schemas.microsoft.com/office/powerpoint/2010/main" val="188786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78902B-A7D6-CF46-93C4-705F0D4AF8A5}"/>
              </a:ext>
            </a:extLst>
          </p:cNvPr>
          <p:cNvSpPr txBox="1"/>
          <p:nvPr/>
        </p:nvSpPr>
        <p:spPr>
          <a:xfrm>
            <a:off x="825062" y="1229556"/>
            <a:ext cx="105418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How can this team create </a:t>
            </a:r>
          </a:p>
          <a:p>
            <a:pPr algn="ctr"/>
            <a:r>
              <a:rPr lang="en-US" sz="6000" b="1" dirty="0"/>
              <a:t>a hospitable environment </a:t>
            </a:r>
          </a:p>
          <a:p>
            <a:pPr algn="ctr"/>
            <a:r>
              <a:rPr lang="en-US" sz="6000" b="1" dirty="0"/>
              <a:t>for full participation by each member? </a:t>
            </a:r>
          </a:p>
        </p:txBody>
      </p:sp>
    </p:spTree>
    <p:extLst>
      <p:ext uri="{BB962C8B-B14F-4D97-AF65-F5344CB8AC3E}">
        <p14:creationId xmlns:p14="http://schemas.microsoft.com/office/powerpoint/2010/main" val="3740328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{2F4B631C-05AB-1A45-B1A4-0C040C1AA5C0}tf10001070</Template>
  <TotalTime>138</TotalTime>
  <Words>162</Words>
  <Application>Microsoft Macintosh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Rockwell Extra Bold</vt:lpstr>
      <vt:lpstr>Wingdings</vt:lpstr>
      <vt:lpstr>Wood Type</vt:lpstr>
      <vt:lpstr>Developing a Covenant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covenant</dc:title>
  <dc:creator>Microsoft Office User</dc:creator>
  <cp:lastModifiedBy>Microsoft Office User</cp:lastModifiedBy>
  <cp:revision>6</cp:revision>
  <dcterms:created xsi:type="dcterms:W3CDTF">2021-12-02T18:57:11Z</dcterms:created>
  <dcterms:modified xsi:type="dcterms:W3CDTF">2021-12-03T20:55:26Z</dcterms:modified>
</cp:coreProperties>
</file>