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2"/>
  </p:normalViewPr>
  <p:slideViewPr>
    <p:cSldViewPr snapToGrid="0">
      <p:cViewPr varScale="1">
        <p:scale>
          <a:sx n="95" d="100"/>
          <a:sy n="95" d="100"/>
        </p:scale>
        <p:origin x="6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5E717-FD56-C6C3-9B7C-A3C6F281A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3FE956-F728-9F93-5C46-384A677EA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911BC-A871-FBD0-BF90-357F37D0B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7BC3-62BE-A949-9791-3B227BE9B29D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4EA26-762A-CB7E-FDC6-0012314F2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B7ABE-E728-8886-62E1-AF20F318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793A-825C-F64D-889A-BD7D4E0ED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8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1E654-D5DD-31E0-3AF5-4D457DE11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0A7EB1-A06F-E796-A105-9DE996C8D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DF48D-BB4C-39CA-BB35-D5E704A7C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7BC3-62BE-A949-9791-3B227BE9B29D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C4ECA-8784-6415-8DA6-F2F86EEC1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DFD92-F04E-448E-661F-A7F5766F7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793A-825C-F64D-889A-BD7D4E0ED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7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744119-F285-F4C3-1BFE-F0A8A96C5F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2BD26C-6A6B-2979-F620-ED2B4BC46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BD21C-F54F-2DB6-461F-B46358C6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7BC3-62BE-A949-9791-3B227BE9B29D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8975B-F2D3-5AEA-29ED-FBBFA32B6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FFF63-1921-D514-CA7E-0B95AEC5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793A-825C-F64D-889A-BD7D4E0ED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5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1C7C2-1CF6-F088-5B44-EC8662FDE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81305-F5BC-C503-41CD-08BEC0B6F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29F38-6521-4159-D907-FA010B0B4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7BC3-62BE-A949-9791-3B227BE9B29D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0BC8A-6504-7A2B-3865-101F3D8A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63EF7-26FA-25B6-5298-40137FA6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793A-825C-F64D-889A-BD7D4E0ED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9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3A6DD-FEF6-D73D-A3C3-35079DB85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C30D9-31FF-694E-1AFC-66DBE0591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603E5-6340-9F42-DC7E-32C5D1445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7BC3-62BE-A949-9791-3B227BE9B29D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33DFE-56C3-7AC9-C57E-680115825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D9125-F304-35C5-F4BE-40B84CDD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793A-825C-F64D-889A-BD7D4E0ED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2A0FA-EC1A-0041-0606-FBDAE667B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52BFB-43B2-C249-5D48-73AA930A72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B445B-52D3-2EAA-721A-A0631D8A0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45108-64AF-4E44-C756-65A84FF0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7BC3-62BE-A949-9791-3B227BE9B29D}" type="datetimeFigureOut">
              <a:rPr lang="en-US" smtClean="0"/>
              <a:t>5/3/23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7B405-A4DD-EC3A-8729-EC4293321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C0889-8FE5-3654-27EE-73A4CAD6C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793A-825C-F64D-889A-BD7D4E0ED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33E8-A6BB-FDC1-0962-AD80D029D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C8EE3-0B74-7A09-2A94-ACF3F68A9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58723-EAD9-CB22-17AB-255C670C5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AD9AE4-6513-BD9E-F222-8FEE6C66E4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C37095-C7E4-8D41-BFAA-652B97021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2D02A4-13E3-D181-94C8-E22ED53B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7BC3-62BE-A949-9791-3B227BE9B29D}" type="datetimeFigureOut">
              <a:rPr lang="en-US" smtClean="0"/>
              <a:t>5/3/23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E41821-B04A-0B46-9F0E-DF7715566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141F2C-A233-BF2B-06A8-1DD91663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793A-825C-F64D-889A-BD7D4E0ED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07580-A87D-9EB1-80D6-5B33D1350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62CBB-09E8-C46D-ADCA-AE7AC900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7BC3-62BE-A949-9791-3B227BE9B29D}" type="datetimeFigureOut">
              <a:rPr lang="en-US" smtClean="0"/>
              <a:t>5/3/23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B8E224-A59C-680C-138B-D90EF9546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497117-6C2B-F344-22C3-43E54F5B1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793A-825C-F64D-889A-BD7D4E0ED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6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2D9B97-5341-01D7-270A-A13913F7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7BC3-62BE-A949-9791-3B227BE9B29D}" type="datetimeFigureOut">
              <a:rPr lang="en-US" smtClean="0"/>
              <a:t>5/3/23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F583F9-ADBF-F952-D67D-961A83C12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ADE7F-A96A-60B0-C651-93E7453E2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793A-825C-F64D-889A-BD7D4E0ED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0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39CB3-F558-3F53-A47D-BCE879E8D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0071E-0715-81E0-1A18-7B07616E1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86D96-0F8D-9298-E2DA-F50DFC20F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7B054-08F1-BB91-9034-1326D80B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7BC3-62BE-A949-9791-3B227BE9B29D}" type="datetimeFigureOut">
              <a:rPr lang="en-US" smtClean="0"/>
              <a:t>5/3/23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9BC04-285D-7414-04EC-956B02433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F31FB9-D941-4D6E-1DAC-C3D57AC75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793A-825C-F64D-889A-BD7D4E0ED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0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7672E-73B6-3D0F-B725-B666DAAAF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DDD6EF-2287-81A5-4D7A-A0320EB28E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F7E17F-5BD0-170E-77DE-E04499024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3326E-4652-42A3-834E-C82F3F8EE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7BC3-62BE-A949-9791-3B227BE9B29D}" type="datetimeFigureOut">
              <a:rPr lang="en-US" smtClean="0"/>
              <a:t>5/3/23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9C135-F9F3-950F-A18B-2808DE59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98579-D498-7755-F2B3-083358B25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793A-825C-F64D-889A-BD7D4E0ED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4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2522CD-D001-427C-B0B9-BA2811972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0A741-7EC4-AC22-3CD5-874887799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80C2B-E850-EB5B-8799-023244365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C7BC3-62BE-A949-9791-3B227BE9B29D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53762-316C-9B46-E21F-8AA3CB895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2E063-8C83-17E6-D5F4-C6C0C9FB5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1793A-825C-F64D-889A-BD7D4E0ED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4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962AFC-301C-6BE6-9BDC-182F1035F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5" y="-97292"/>
            <a:ext cx="12096750" cy="691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8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E2E55B-E13B-E439-1132-5E9570F32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2" y="-54428"/>
            <a:ext cx="12096750" cy="691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8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CFB172-B62D-6BE5-101E-054E9B481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-42864"/>
            <a:ext cx="12030075" cy="687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5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80EBF2-4D00-6DB9-3BED-63F67F8AF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64" y="-42863"/>
            <a:ext cx="12321778" cy="70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EE2764-69EC-5E45-3252-FF95BA1A2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5" y="-54428"/>
            <a:ext cx="12096750" cy="691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1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5E2CDC-3E87-D56C-D4EB-69D288F35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280"/>
            <a:ext cx="12191999" cy="696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7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Shaver, Kim</dc:creator>
  <cp:lastModifiedBy>Shaver, Kim</cp:lastModifiedBy>
  <cp:revision>9</cp:revision>
  <dcterms:created xsi:type="dcterms:W3CDTF">2023-05-03T15:46:42Z</dcterms:created>
  <dcterms:modified xsi:type="dcterms:W3CDTF">2023-05-03T16:35:19Z</dcterms:modified>
</cp:coreProperties>
</file>