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9" r:id="rId6"/>
  </p:sldMasterIdLst>
  <p:notesMasterIdLst>
    <p:notesMasterId r:id="rId149"/>
  </p:notesMasterIdLst>
  <p:sldIdLst>
    <p:sldId id="1172" r:id="rId7"/>
    <p:sldId id="262" r:id="rId8"/>
    <p:sldId id="1119" r:id="rId9"/>
    <p:sldId id="1120" r:id="rId10"/>
    <p:sldId id="1121" r:id="rId11"/>
    <p:sldId id="820" r:id="rId12"/>
    <p:sldId id="819" r:id="rId13"/>
    <p:sldId id="837" r:id="rId14"/>
    <p:sldId id="1011" r:id="rId15"/>
    <p:sldId id="1012" r:id="rId16"/>
    <p:sldId id="1015" r:id="rId17"/>
    <p:sldId id="317" r:id="rId18"/>
    <p:sldId id="318" r:id="rId19"/>
    <p:sldId id="319" r:id="rId20"/>
    <p:sldId id="1013" r:id="rId21"/>
    <p:sldId id="1014" r:id="rId22"/>
    <p:sldId id="1016" r:id="rId23"/>
    <p:sldId id="1017" r:id="rId24"/>
    <p:sldId id="1018" r:id="rId25"/>
    <p:sldId id="1019" r:id="rId26"/>
    <p:sldId id="1020" r:id="rId27"/>
    <p:sldId id="1021" r:id="rId28"/>
    <p:sldId id="1153" r:id="rId29"/>
    <p:sldId id="1130" r:id="rId30"/>
    <p:sldId id="1028" r:id="rId31"/>
    <p:sldId id="1128" r:id="rId32"/>
    <p:sldId id="1129" r:id="rId33"/>
    <p:sldId id="990" r:id="rId34"/>
    <p:sldId id="1155" r:id="rId35"/>
    <p:sldId id="966" r:id="rId36"/>
    <p:sldId id="1131" r:id="rId37"/>
    <p:sldId id="1132" r:id="rId38"/>
    <p:sldId id="1154" r:id="rId39"/>
    <p:sldId id="1156" r:id="rId40"/>
    <p:sldId id="883" r:id="rId41"/>
    <p:sldId id="852" r:id="rId42"/>
    <p:sldId id="1170" r:id="rId43"/>
    <p:sldId id="1033" r:id="rId44"/>
    <p:sldId id="332" r:id="rId45"/>
    <p:sldId id="334" r:id="rId46"/>
    <p:sldId id="333" r:id="rId47"/>
    <p:sldId id="335" r:id="rId48"/>
    <p:sldId id="339" r:id="rId49"/>
    <p:sldId id="336" r:id="rId50"/>
    <p:sldId id="340" r:id="rId51"/>
    <p:sldId id="341" r:id="rId52"/>
    <p:sldId id="337" r:id="rId53"/>
    <p:sldId id="338" r:id="rId54"/>
    <p:sldId id="342" r:id="rId55"/>
    <p:sldId id="343" r:id="rId56"/>
    <p:sldId id="1032" r:id="rId57"/>
    <p:sldId id="1034" r:id="rId58"/>
    <p:sldId id="1035" r:id="rId59"/>
    <p:sldId id="1125" r:id="rId60"/>
    <p:sldId id="1036" r:id="rId61"/>
    <p:sldId id="1037" r:id="rId62"/>
    <p:sldId id="1038" r:id="rId63"/>
    <p:sldId id="1039" r:id="rId64"/>
    <p:sldId id="1040" r:id="rId65"/>
    <p:sldId id="1197" r:id="rId66"/>
    <p:sldId id="1041" r:id="rId67"/>
    <p:sldId id="1042" r:id="rId68"/>
    <p:sldId id="1043" r:id="rId69"/>
    <p:sldId id="1045" r:id="rId70"/>
    <p:sldId id="1046" r:id="rId71"/>
    <p:sldId id="1047" r:id="rId72"/>
    <p:sldId id="1048" r:id="rId73"/>
    <p:sldId id="1049" r:id="rId74"/>
    <p:sldId id="1050" r:id="rId75"/>
    <p:sldId id="1051" r:id="rId76"/>
    <p:sldId id="998" r:id="rId77"/>
    <p:sldId id="948" r:id="rId78"/>
    <p:sldId id="1053" r:id="rId79"/>
    <p:sldId id="1198" r:id="rId80"/>
    <p:sldId id="1052" r:id="rId81"/>
    <p:sldId id="997" r:id="rId82"/>
    <p:sldId id="299" r:id="rId83"/>
    <p:sldId id="889" r:id="rId84"/>
    <p:sldId id="1134" r:id="rId85"/>
    <p:sldId id="1060" r:id="rId86"/>
    <p:sldId id="1137" r:id="rId87"/>
    <p:sldId id="1174" r:id="rId88"/>
    <p:sldId id="1003" r:id="rId89"/>
    <p:sldId id="1058" r:id="rId90"/>
    <p:sldId id="1136" r:id="rId91"/>
    <p:sldId id="1139" r:id="rId92"/>
    <p:sldId id="1140" r:id="rId93"/>
    <p:sldId id="962" r:id="rId94"/>
    <p:sldId id="1141" r:id="rId95"/>
    <p:sldId id="1066" r:id="rId96"/>
    <p:sldId id="1142" r:id="rId97"/>
    <p:sldId id="1143" r:id="rId98"/>
    <p:sldId id="293" r:id="rId99"/>
    <p:sldId id="273" r:id="rId100"/>
    <p:sldId id="274" r:id="rId101"/>
    <p:sldId id="275" r:id="rId102"/>
    <p:sldId id="1071" r:id="rId103"/>
    <p:sldId id="1072" r:id="rId104"/>
    <p:sldId id="1073" r:id="rId105"/>
    <p:sldId id="981" r:id="rId106"/>
    <p:sldId id="1145" r:id="rId107"/>
    <p:sldId id="1146" r:id="rId108"/>
    <p:sldId id="1192" r:id="rId109"/>
    <p:sldId id="280" r:id="rId110"/>
    <p:sldId id="1147" r:id="rId111"/>
    <p:sldId id="1148" r:id="rId112"/>
    <p:sldId id="1149" r:id="rId113"/>
    <p:sldId id="1150" r:id="rId114"/>
    <p:sldId id="285" r:id="rId115"/>
    <p:sldId id="1007" r:id="rId116"/>
    <p:sldId id="1193" r:id="rId117"/>
    <p:sldId id="1144" r:id="rId118"/>
    <p:sldId id="831" r:id="rId119"/>
    <p:sldId id="1191" r:id="rId120"/>
    <p:sldId id="892" r:id="rId121"/>
    <p:sldId id="1171" r:id="rId122"/>
    <p:sldId id="1090" r:id="rId123"/>
    <p:sldId id="1183" r:id="rId124"/>
    <p:sldId id="1177" r:id="rId125"/>
    <p:sldId id="1179" r:id="rId126"/>
    <p:sldId id="1184" r:id="rId127"/>
    <p:sldId id="1185" r:id="rId128"/>
    <p:sldId id="1186" r:id="rId129"/>
    <p:sldId id="890" r:id="rId130"/>
    <p:sldId id="1176" r:id="rId131"/>
    <p:sldId id="950" r:id="rId132"/>
    <p:sldId id="952" r:id="rId133"/>
    <p:sldId id="953" r:id="rId134"/>
    <p:sldId id="954" r:id="rId135"/>
    <p:sldId id="955" r:id="rId136"/>
    <p:sldId id="1189" r:id="rId137"/>
    <p:sldId id="983" r:id="rId138"/>
    <p:sldId id="1158" r:id="rId139"/>
    <p:sldId id="1161" r:id="rId140"/>
    <p:sldId id="1163" r:id="rId141"/>
    <p:sldId id="1164" r:id="rId142"/>
    <p:sldId id="1187" r:id="rId143"/>
    <p:sldId id="1165" r:id="rId144"/>
    <p:sldId id="1166" r:id="rId145"/>
    <p:sldId id="1167" r:id="rId146"/>
    <p:sldId id="1168" r:id="rId147"/>
    <p:sldId id="1169" r:id="rId1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notesMaster" Target="notesMasters/notesMaster1.xml"/><Relationship Id="rId5" Type="http://schemas.openxmlformats.org/officeDocument/2006/relationships/slideMaster" Target="slideMasters/slideMaster5.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150" Type="http://schemas.openxmlformats.org/officeDocument/2006/relationships/presProps" Target="presProps.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slide" Target="slides/slide13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51" Type="http://schemas.openxmlformats.org/officeDocument/2006/relationships/viewProps" Target="viewProps.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tableStyles" Target="tableStyles.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4" Type="http://schemas.openxmlformats.org/officeDocument/2006/relationships/slideMaster" Target="slideMasters/slideMaster4.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1D364E-F20D-42F3-A255-3AA9A11AD88A}" type="doc">
      <dgm:prSet loTypeId="urn:microsoft.com/office/officeart/2005/8/layout/default" loCatId="list" qsTypeId="urn:microsoft.com/office/officeart/2005/8/quickstyle/simple2" qsCatId="simple" csTypeId="urn:microsoft.com/office/officeart/2005/8/colors/accent1_2" csCatId="accent1" phldr="1"/>
      <dgm:spPr/>
      <dgm:t>
        <a:bodyPr/>
        <a:lstStyle/>
        <a:p>
          <a:endParaRPr lang="en-US"/>
        </a:p>
      </dgm:t>
    </dgm:pt>
    <dgm:pt modelId="{C7F04B8F-4326-4C9A-99EA-BC154B1710D0}">
      <dgm:prSet/>
      <dgm:spPr/>
      <dgm:t>
        <a:bodyPr/>
        <a:lstStyle/>
        <a:p>
          <a:r>
            <a:rPr lang="en-US" dirty="0"/>
            <a:t>Mandatory</a:t>
          </a:r>
        </a:p>
      </dgm:t>
    </dgm:pt>
    <dgm:pt modelId="{FED41A15-1500-4ADB-AE50-6E64858D0E47}" type="parTrans" cxnId="{691E580C-8B85-4C6D-A16D-0722AB92EA22}">
      <dgm:prSet/>
      <dgm:spPr/>
      <dgm:t>
        <a:bodyPr/>
        <a:lstStyle/>
        <a:p>
          <a:endParaRPr lang="en-US"/>
        </a:p>
      </dgm:t>
    </dgm:pt>
    <dgm:pt modelId="{E4B0AE33-FD60-476B-B135-FD15491D69D7}" type="sibTrans" cxnId="{691E580C-8B85-4C6D-A16D-0722AB92EA22}">
      <dgm:prSet/>
      <dgm:spPr/>
      <dgm:t>
        <a:bodyPr/>
        <a:lstStyle/>
        <a:p>
          <a:endParaRPr lang="en-US"/>
        </a:p>
      </dgm:t>
    </dgm:pt>
    <dgm:pt modelId="{2DCAAC94-030F-448C-BC81-730B4F9E7231}">
      <dgm:prSet/>
      <dgm:spPr/>
      <dgm:t>
        <a:bodyPr/>
        <a:lstStyle/>
        <a:p>
          <a:r>
            <a:rPr lang="en-US" dirty="0"/>
            <a:t>It is not our job to dismiss</a:t>
          </a:r>
        </a:p>
      </dgm:t>
    </dgm:pt>
    <dgm:pt modelId="{B1392A19-2DB2-4253-8601-3FD0F8C60C97}" type="parTrans" cxnId="{F2791710-9652-4EC1-84C8-ECFCEE571481}">
      <dgm:prSet/>
      <dgm:spPr/>
      <dgm:t>
        <a:bodyPr/>
        <a:lstStyle/>
        <a:p>
          <a:endParaRPr lang="en-US"/>
        </a:p>
      </dgm:t>
    </dgm:pt>
    <dgm:pt modelId="{C521F91B-0DCE-41B0-9205-2C5CF93C6399}" type="sibTrans" cxnId="{F2791710-9652-4EC1-84C8-ECFCEE571481}">
      <dgm:prSet/>
      <dgm:spPr/>
      <dgm:t>
        <a:bodyPr/>
        <a:lstStyle/>
        <a:p>
          <a:endParaRPr lang="en-US"/>
        </a:p>
      </dgm:t>
    </dgm:pt>
    <dgm:pt modelId="{2E861253-19F9-42EE-B7DE-150E78AE86A3}">
      <dgm:prSet/>
      <dgm:spPr/>
      <dgm:t>
        <a:bodyPr/>
        <a:lstStyle/>
        <a:p>
          <a:r>
            <a:rPr lang="en-US" dirty="0"/>
            <a:t>Just the facts</a:t>
          </a:r>
        </a:p>
      </dgm:t>
    </dgm:pt>
    <dgm:pt modelId="{07A36280-9F75-4B53-9ACE-811E2DE8A161}" type="parTrans" cxnId="{A7C0B92A-9CD9-4625-89AD-50BA0BDB4C34}">
      <dgm:prSet/>
      <dgm:spPr/>
      <dgm:t>
        <a:bodyPr/>
        <a:lstStyle/>
        <a:p>
          <a:endParaRPr lang="en-US"/>
        </a:p>
      </dgm:t>
    </dgm:pt>
    <dgm:pt modelId="{C8D7D4F1-8925-4DBB-AE82-F05EE8397C31}" type="sibTrans" cxnId="{A7C0B92A-9CD9-4625-89AD-50BA0BDB4C34}">
      <dgm:prSet/>
      <dgm:spPr/>
      <dgm:t>
        <a:bodyPr/>
        <a:lstStyle/>
        <a:p>
          <a:endParaRPr lang="en-US"/>
        </a:p>
      </dgm:t>
    </dgm:pt>
    <dgm:pt modelId="{E01C72E3-49F1-4D3A-9242-F3AD86E78C1F}">
      <dgm:prSet/>
      <dgm:spPr/>
      <dgm:t>
        <a:bodyPr/>
        <a:lstStyle/>
        <a:p>
          <a:r>
            <a:rPr lang="en-US" dirty="0"/>
            <a:t>Time period to report</a:t>
          </a:r>
        </a:p>
      </dgm:t>
    </dgm:pt>
    <dgm:pt modelId="{427105DB-CB6F-4704-8481-1E00CDA8FB6C}" type="parTrans" cxnId="{7AEFDC00-5845-4287-A2EB-9B1C22F2A175}">
      <dgm:prSet/>
      <dgm:spPr/>
      <dgm:t>
        <a:bodyPr/>
        <a:lstStyle/>
        <a:p>
          <a:endParaRPr lang="en-US"/>
        </a:p>
      </dgm:t>
    </dgm:pt>
    <dgm:pt modelId="{CD140E42-41CE-48FE-9E55-75DFFF74C050}" type="sibTrans" cxnId="{7AEFDC00-5845-4287-A2EB-9B1C22F2A175}">
      <dgm:prSet/>
      <dgm:spPr/>
      <dgm:t>
        <a:bodyPr/>
        <a:lstStyle/>
        <a:p>
          <a:endParaRPr lang="en-US"/>
        </a:p>
      </dgm:t>
    </dgm:pt>
    <dgm:pt modelId="{0C82F9C3-D0FE-47C4-B401-33855503539D}">
      <dgm:prSet/>
      <dgm:spPr/>
      <dgm:t>
        <a:bodyPr/>
        <a:lstStyle/>
        <a:p>
          <a:r>
            <a:rPr lang="en-US" dirty="0"/>
            <a:t>Unified </a:t>
          </a:r>
        </a:p>
      </dgm:t>
    </dgm:pt>
    <dgm:pt modelId="{54E1EDD3-36DB-4F43-A847-02FBFED00B40}" type="parTrans" cxnId="{18DF24A6-3A5E-4D35-A685-742350D676F6}">
      <dgm:prSet/>
      <dgm:spPr/>
      <dgm:t>
        <a:bodyPr/>
        <a:lstStyle/>
        <a:p>
          <a:endParaRPr lang="en-US"/>
        </a:p>
      </dgm:t>
    </dgm:pt>
    <dgm:pt modelId="{1BFBE890-C9D7-4326-A70C-599B8A321360}" type="sibTrans" cxnId="{18DF24A6-3A5E-4D35-A685-742350D676F6}">
      <dgm:prSet/>
      <dgm:spPr/>
      <dgm:t>
        <a:bodyPr/>
        <a:lstStyle/>
        <a:p>
          <a:endParaRPr lang="en-US"/>
        </a:p>
      </dgm:t>
    </dgm:pt>
    <dgm:pt modelId="{D243BC0D-D2C7-4965-8FF2-EE15B8772C5F}">
      <dgm:prSet/>
      <dgm:spPr/>
      <dgm:t>
        <a:bodyPr/>
        <a:lstStyle/>
        <a:p>
          <a:r>
            <a:rPr lang="en-US" dirty="0"/>
            <a:t>3 types of reporting: </a:t>
          </a:r>
        </a:p>
        <a:p>
          <a:r>
            <a:rPr lang="en-US" dirty="0"/>
            <a:t>real-time, something happens at home [imminent danger], tales of past [past trauma]</a:t>
          </a:r>
        </a:p>
      </dgm:t>
    </dgm:pt>
    <dgm:pt modelId="{A333573F-7FF9-455E-A7AB-7E69D4361536}" type="parTrans" cxnId="{00AACCC7-B6E3-40E9-B9D9-156F4EEA3140}">
      <dgm:prSet/>
      <dgm:spPr/>
      <dgm:t>
        <a:bodyPr/>
        <a:lstStyle/>
        <a:p>
          <a:endParaRPr lang="en-US"/>
        </a:p>
      </dgm:t>
    </dgm:pt>
    <dgm:pt modelId="{CF858C28-D20A-4A89-9747-4DAE8B9CE08E}" type="sibTrans" cxnId="{00AACCC7-B6E3-40E9-B9D9-156F4EEA3140}">
      <dgm:prSet/>
      <dgm:spPr/>
      <dgm:t>
        <a:bodyPr/>
        <a:lstStyle/>
        <a:p>
          <a:endParaRPr lang="en-US"/>
        </a:p>
      </dgm:t>
    </dgm:pt>
    <dgm:pt modelId="{F8E9EFEF-2561-4345-AF96-E8291DDD2B30}">
      <dgm:prSet/>
      <dgm:spPr/>
      <dgm:t>
        <a:bodyPr/>
        <a:lstStyle/>
        <a:p>
          <a:r>
            <a:rPr lang="en-US" dirty="0"/>
            <a:t>Crisis team </a:t>
          </a:r>
        </a:p>
      </dgm:t>
    </dgm:pt>
    <dgm:pt modelId="{F5361323-BAEC-47D5-85E4-95D93EAAAAC5}" type="parTrans" cxnId="{3FC4429B-6C07-4A5C-BE35-31B910541EBF}">
      <dgm:prSet/>
      <dgm:spPr/>
      <dgm:t>
        <a:bodyPr/>
        <a:lstStyle/>
        <a:p>
          <a:endParaRPr lang="en-US"/>
        </a:p>
      </dgm:t>
    </dgm:pt>
    <dgm:pt modelId="{B6D7342A-55E8-4E8B-BEA1-1E30CDFFC811}" type="sibTrans" cxnId="{3FC4429B-6C07-4A5C-BE35-31B910541EBF}">
      <dgm:prSet/>
      <dgm:spPr/>
      <dgm:t>
        <a:bodyPr/>
        <a:lstStyle/>
        <a:p>
          <a:endParaRPr lang="en-US"/>
        </a:p>
      </dgm:t>
    </dgm:pt>
    <dgm:pt modelId="{E3655089-5514-471B-B843-4AC55B45C424}">
      <dgm:prSet/>
      <dgm:spPr/>
      <dgm:t>
        <a:bodyPr/>
        <a:lstStyle/>
        <a:p>
          <a:r>
            <a:rPr lang="en-US" dirty="0"/>
            <a:t>Train leaders to not withhold secrets.</a:t>
          </a:r>
        </a:p>
      </dgm:t>
    </dgm:pt>
    <dgm:pt modelId="{EE944436-1558-4E8A-8009-7DF04D2F4833}" type="parTrans" cxnId="{8169300D-5ACB-472E-945F-12F6FFC67A58}">
      <dgm:prSet/>
      <dgm:spPr/>
      <dgm:t>
        <a:bodyPr/>
        <a:lstStyle/>
        <a:p>
          <a:endParaRPr lang="en-US"/>
        </a:p>
      </dgm:t>
    </dgm:pt>
    <dgm:pt modelId="{D8D5A8A4-ADFA-4948-A778-D527C80FF4D4}" type="sibTrans" cxnId="{8169300D-5ACB-472E-945F-12F6FFC67A58}">
      <dgm:prSet/>
      <dgm:spPr/>
      <dgm:t>
        <a:bodyPr/>
        <a:lstStyle/>
        <a:p>
          <a:endParaRPr lang="en-US"/>
        </a:p>
      </dgm:t>
    </dgm:pt>
    <dgm:pt modelId="{5B92E876-505F-4840-8E63-9A5E95D09245}" type="pres">
      <dgm:prSet presAssocID="{721D364E-F20D-42F3-A255-3AA9A11AD88A}" presName="diagram" presStyleCnt="0">
        <dgm:presLayoutVars>
          <dgm:dir/>
          <dgm:resizeHandles val="exact"/>
        </dgm:presLayoutVars>
      </dgm:prSet>
      <dgm:spPr/>
    </dgm:pt>
    <dgm:pt modelId="{53346C20-22BD-4523-86D3-28BB41EA4106}" type="pres">
      <dgm:prSet presAssocID="{C7F04B8F-4326-4C9A-99EA-BC154B1710D0}" presName="node" presStyleLbl="node1" presStyleIdx="0" presStyleCnt="8">
        <dgm:presLayoutVars>
          <dgm:bulletEnabled val="1"/>
        </dgm:presLayoutVars>
      </dgm:prSet>
      <dgm:spPr/>
    </dgm:pt>
    <dgm:pt modelId="{FA3416FF-CD29-4FCD-A552-6498940C8177}" type="pres">
      <dgm:prSet presAssocID="{E4B0AE33-FD60-476B-B135-FD15491D69D7}" presName="sibTrans" presStyleCnt="0"/>
      <dgm:spPr/>
    </dgm:pt>
    <dgm:pt modelId="{FECD7766-F03F-47ED-B718-B8591D3C03EB}" type="pres">
      <dgm:prSet presAssocID="{2DCAAC94-030F-448C-BC81-730B4F9E7231}" presName="node" presStyleLbl="node1" presStyleIdx="1" presStyleCnt="8">
        <dgm:presLayoutVars>
          <dgm:bulletEnabled val="1"/>
        </dgm:presLayoutVars>
      </dgm:prSet>
      <dgm:spPr/>
    </dgm:pt>
    <dgm:pt modelId="{2487F609-4BA4-40FB-A0F1-9A3D1B6A8A57}" type="pres">
      <dgm:prSet presAssocID="{C521F91B-0DCE-41B0-9205-2C5CF93C6399}" presName="sibTrans" presStyleCnt="0"/>
      <dgm:spPr/>
    </dgm:pt>
    <dgm:pt modelId="{FAAA6CB2-B568-4948-B35A-8FCB9EAF18C6}" type="pres">
      <dgm:prSet presAssocID="{2E861253-19F9-42EE-B7DE-150E78AE86A3}" presName="node" presStyleLbl="node1" presStyleIdx="2" presStyleCnt="8">
        <dgm:presLayoutVars>
          <dgm:bulletEnabled val="1"/>
        </dgm:presLayoutVars>
      </dgm:prSet>
      <dgm:spPr/>
    </dgm:pt>
    <dgm:pt modelId="{191199C1-E593-493E-9149-A56D59E8C834}" type="pres">
      <dgm:prSet presAssocID="{C8D7D4F1-8925-4DBB-AE82-F05EE8397C31}" presName="sibTrans" presStyleCnt="0"/>
      <dgm:spPr/>
    </dgm:pt>
    <dgm:pt modelId="{F10E9842-74A0-49E2-93EB-730BFC441D10}" type="pres">
      <dgm:prSet presAssocID="{E01C72E3-49F1-4D3A-9242-F3AD86E78C1F}" presName="node" presStyleLbl="node1" presStyleIdx="3" presStyleCnt="8">
        <dgm:presLayoutVars>
          <dgm:bulletEnabled val="1"/>
        </dgm:presLayoutVars>
      </dgm:prSet>
      <dgm:spPr/>
    </dgm:pt>
    <dgm:pt modelId="{4F1C89F8-58F0-4671-8027-58DF966BA258}" type="pres">
      <dgm:prSet presAssocID="{CD140E42-41CE-48FE-9E55-75DFFF74C050}" presName="sibTrans" presStyleCnt="0"/>
      <dgm:spPr/>
    </dgm:pt>
    <dgm:pt modelId="{453A3E01-7251-4164-922B-AA074E1E96F1}" type="pres">
      <dgm:prSet presAssocID="{0C82F9C3-D0FE-47C4-B401-33855503539D}" presName="node" presStyleLbl="node1" presStyleIdx="4" presStyleCnt="8">
        <dgm:presLayoutVars>
          <dgm:bulletEnabled val="1"/>
        </dgm:presLayoutVars>
      </dgm:prSet>
      <dgm:spPr/>
    </dgm:pt>
    <dgm:pt modelId="{DBACFB2B-B93F-4538-B34B-5A088E956D4C}" type="pres">
      <dgm:prSet presAssocID="{1BFBE890-C9D7-4326-A70C-599B8A321360}" presName="sibTrans" presStyleCnt="0"/>
      <dgm:spPr/>
    </dgm:pt>
    <dgm:pt modelId="{9693CB41-EB0D-4DFE-845D-567304DFF999}" type="pres">
      <dgm:prSet presAssocID="{D243BC0D-D2C7-4965-8FF2-EE15B8772C5F}" presName="node" presStyleLbl="node1" presStyleIdx="5" presStyleCnt="8">
        <dgm:presLayoutVars>
          <dgm:bulletEnabled val="1"/>
        </dgm:presLayoutVars>
      </dgm:prSet>
      <dgm:spPr/>
    </dgm:pt>
    <dgm:pt modelId="{6C3F7696-D880-4583-B2B7-2C93C23FD506}" type="pres">
      <dgm:prSet presAssocID="{CF858C28-D20A-4A89-9747-4DAE8B9CE08E}" presName="sibTrans" presStyleCnt="0"/>
      <dgm:spPr/>
    </dgm:pt>
    <dgm:pt modelId="{99CA547F-817A-4A04-950A-32F80579FD35}" type="pres">
      <dgm:prSet presAssocID="{F8E9EFEF-2561-4345-AF96-E8291DDD2B30}" presName="node" presStyleLbl="node1" presStyleIdx="6" presStyleCnt="8">
        <dgm:presLayoutVars>
          <dgm:bulletEnabled val="1"/>
        </dgm:presLayoutVars>
      </dgm:prSet>
      <dgm:spPr/>
    </dgm:pt>
    <dgm:pt modelId="{16E4C671-224B-461C-9E00-7CB55267CF22}" type="pres">
      <dgm:prSet presAssocID="{B6D7342A-55E8-4E8B-BEA1-1E30CDFFC811}" presName="sibTrans" presStyleCnt="0"/>
      <dgm:spPr/>
    </dgm:pt>
    <dgm:pt modelId="{7BE8387E-EFEA-4B0B-81D9-4934E0D64F5E}" type="pres">
      <dgm:prSet presAssocID="{E3655089-5514-471B-B843-4AC55B45C424}" presName="node" presStyleLbl="node1" presStyleIdx="7" presStyleCnt="8">
        <dgm:presLayoutVars>
          <dgm:bulletEnabled val="1"/>
        </dgm:presLayoutVars>
      </dgm:prSet>
      <dgm:spPr/>
    </dgm:pt>
  </dgm:ptLst>
  <dgm:cxnLst>
    <dgm:cxn modelId="{7AEFDC00-5845-4287-A2EB-9B1C22F2A175}" srcId="{721D364E-F20D-42F3-A255-3AA9A11AD88A}" destId="{E01C72E3-49F1-4D3A-9242-F3AD86E78C1F}" srcOrd="3" destOrd="0" parTransId="{427105DB-CB6F-4704-8481-1E00CDA8FB6C}" sibTransId="{CD140E42-41CE-48FE-9E55-75DFFF74C050}"/>
    <dgm:cxn modelId="{691E580C-8B85-4C6D-A16D-0722AB92EA22}" srcId="{721D364E-F20D-42F3-A255-3AA9A11AD88A}" destId="{C7F04B8F-4326-4C9A-99EA-BC154B1710D0}" srcOrd="0" destOrd="0" parTransId="{FED41A15-1500-4ADB-AE50-6E64858D0E47}" sibTransId="{E4B0AE33-FD60-476B-B135-FD15491D69D7}"/>
    <dgm:cxn modelId="{8169300D-5ACB-472E-945F-12F6FFC67A58}" srcId="{721D364E-F20D-42F3-A255-3AA9A11AD88A}" destId="{E3655089-5514-471B-B843-4AC55B45C424}" srcOrd="7" destOrd="0" parTransId="{EE944436-1558-4E8A-8009-7DF04D2F4833}" sibTransId="{D8D5A8A4-ADFA-4948-A778-D527C80FF4D4}"/>
    <dgm:cxn modelId="{F2791710-9652-4EC1-84C8-ECFCEE571481}" srcId="{721D364E-F20D-42F3-A255-3AA9A11AD88A}" destId="{2DCAAC94-030F-448C-BC81-730B4F9E7231}" srcOrd="1" destOrd="0" parTransId="{B1392A19-2DB2-4253-8601-3FD0F8C60C97}" sibTransId="{C521F91B-0DCE-41B0-9205-2C5CF93C6399}"/>
    <dgm:cxn modelId="{A7C0B92A-9CD9-4625-89AD-50BA0BDB4C34}" srcId="{721D364E-F20D-42F3-A255-3AA9A11AD88A}" destId="{2E861253-19F9-42EE-B7DE-150E78AE86A3}" srcOrd="2" destOrd="0" parTransId="{07A36280-9F75-4B53-9ACE-811E2DE8A161}" sibTransId="{C8D7D4F1-8925-4DBB-AE82-F05EE8397C31}"/>
    <dgm:cxn modelId="{AE2A0F41-78D0-4404-A89F-CCC9F377BC36}" type="presOf" srcId="{E3655089-5514-471B-B843-4AC55B45C424}" destId="{7BE8387E-EFEA-4B0B-81D9-4934E0D64F5E}" srcOrd="0" destOrd="0" presId="urn:microsoft.com/office/officeart/2005/8/layout/default"/>
    <dgm:cxn modelId="{73C8176C-4429-41E5-921C-8E3258B1AA1F}" type="presOf" srcId="{C7F04B8F-4326-4C9A-99EA-BC154B1710D0}" destId="{53346C20-22BD-4523-86D3-28BB41EA4106}" srcOrd="0" destOrd="0" presId="urn:microsoft.com/office/officeart/2005/8/layout/default"/>
    <dgm:cxn modelId="{12A10C76-5004-4956-815F-6986D48389D5}" type="presOf" srcId="{2DCAAC94-030F-448C-BC81-730B4F9E7231}" destId="{FECD7766-F03F-47ED-B718-B8591D3C03EB}" srcOrd="0" destOrd="0" presId="urn:microsoft.com/office/officeart/2005/8/layout/default"/>
    <dgm:cxn modelId="{BA33E956-905E-4EBE-B31C-B80515416E97}" type="presOf" srcId="{721D364E-F20D-42F3-A255-3AA9A11AD88A}" destId="{5B92E876-505F-4840-8E63-9A5E95D09245}" srcOrd="0" destOrd="0" presId="urn:microsoft.com/office/officeart/2005/8/layout/default"/>
    <dgm:cxn modelId="{FDA5487C-F004-4906-8D1E-3336D745695F}" type="presOf" srcId="{D243BC0D-D2C7-4965-8FF2-EE15B8772C5F}" destId="{9693CB41-EB0D-4DFE-845D-567304DFF999}" srcOrd="0" destOrd="0" presId="urn:microsoft.com/office/officeart/2005/8/layout/default"/>
    <dgm:cxn modelId="{18A69796-8B7C-4161-A925-C5FA99708909}" type="presOf" srcId="{0C82F9C3-D0FE-47C4-B401-33855503539D}" destId="{453A3E01-7251-4164-922B-AA074E1E96F1}" srcOrd="0" destOrd="0" presId="urn:microsoft.com/office/officeart/2005/8/layout/default"/>
    <dgm:cxn modelId="{3FC4429B-6C07-4A5C-BE35-31B910541EBF}" srcId="{721D364E-F20D-42F3-A255-3AA9A11AD88A}" destId="{F8E9EFEF-2561-4345-AF96-E8291DDD2B30}" srcOrd="6" destOrd="0" parTransId="{F5361323-BAEC-47D5-85E4-95D93EAAAAC5}" sibTransId="{B6D7342A-55E8-4E8B-BEA1-1E30CDFFC811}"/>
    <dgm:cxn modelId="{18DF24A6-3A5E-4D35-A685-742350D676F6}" srcId="{721D364E-F20D-42F3-A255-3AA9A11AD88A}" destId="{0C82F9C3-D0FE-47C4-B401-33855503539D}" srcOrd="4" destOrd="0" parTransId="{54E1EDD3-36DB-4F43-A847-02FBFED00B40}" sibTransId="{1BFBE890-C9D7-4326-A70C-599B8A321360}"/>
    <dgm:cxn modelId="{00AACCC7-B6E3-40E9-B9D9-156F4EEA3140}" srcId="{721D364E-F20D-42F3-A255-3AA9A11AD88A}" destId="{D243BC0D-D2C7-4965-8FF2-EE15B8772C5F}" srcOrd="5" destOrd="0" parTransId="{A333573F-7FF9-455E-A7AB-7E69D4361536}" sibTransId="{CF858C28-D20A-4A89-9747-4DAE8B9CE08E}"/>
    <dgm:cxn modelId="{43B38ECB-402C-45CA-BFE9-56F4DC23B7AF}" type="presOf" srcId="{F8E9EFEF-2561-4345-AF96-E8291DDD2B30}" destId="{99CA547F-817A-4A04-950A-32F80579FD35}" srcOrd="0" destOrd="0" presId="urn:microsoft.com/office/officeart/2005/8/layout/default"/>
    <dgm:cxn modelId="{F29E2ACE-165C-4EB4-82CC-7FAAC0A4A855}" type="presOf" srcId="{2E861253-19F9-42EE-B7DE-150E78AE86A3}" destId="{FAAA6CB2-B568-4948-B35A-8FCB9EAF18C6}" srcOrd="0" destOrd="0" presId="urn:microsoft.com/office/officeart/2005/8/layout/default"/>
    <dgm:cxn modelId="{8AC317E9-5BA3-49C7-9120-03CFB89979FC}" type="presOf" srcId="{E01C72E3-49F1-4D3A-9242-F3AD86E78C1F}" destId="{F10E9842-74A0-49E2-93EB-730BFC441D10}" srcOrd="0" destOrd="0" presId="urn:microsoft.com/office/officeart/2005/8/layout/default"/>
    <dgm:cxn modelId="{23A247AA-BE71-4FA4-B153-D224E022596E}" type="presParOf" srcId="{5B92E876-505F-4840-8E63-9A5E95D09245}" destId="{53346C20-22BD-4523-86D3-28BB41EA4106}" srcOrd="0" destOrd="0" presId="urn:microsoft.com/office/officeart/2005/8/layout/default"/>
    <dgm:cxn modelId="{E859C697-D08B-4E77-83B8-AC8058BF37D8}" type="presParOf" srcId="{5B92E876-505F-4840-8E63-9A5E95D09245}" destId="{FA3416FF-CD29-4FCD-A552-6498940C8177}" srcOrd="1" destOrd="0" presId="urn:microsoft.com/office/officeart/2005/8/layout/default"/>
    <dgm:cxn modelId="{C262F588-15C7-442E-B223-E450531C4A82}" type="presParOf" srcId="{5B92E876-505F-4840-8E63-9A5E95D09245}" destId="{FECD7766-F03F-47ED-B718-B8591D3C03EB}" srcOrd="2" destOrd="0" presId="urn:microsoft.com/office/officeart/2005/8/layout/default"/>
    <dgm:cxn modelId="{5EDF6A2A-61F9-4344-A0DA-23ADA05183C7}" type="presParOf" srcId="{5B92E876-505F-4840-8E63-9A5E95D09245}" destId="{2487F609-4BA4-40FB-A0F1-9A3D1B6A8A57}" srcOrd="3" destOrd="0" presId="urn:microsoft.com/office/officeart/2005/8/layout/default"/>
    <dgm:cxn modelId="{DAE889F8-CB9C-487D-BFE8-411AA623AAC4}" type="presParOf" srcId="{5B92E876-505F-4840-8E63-9A5E95D09245}" destId="{FAAA6CB2-B568-4948-B35A-8FCB9EAF18C6}" srcOrd="4" destOrd="0" presId="urn:microsoft.com/office/officeart/2005/8/layout/default"/>
    <dgm:cxn modelId="{74FFDD95-41DF-43E7-8FA9-7A1915CA879D}" type="presParOf" srcId="{5B92E876-505F-4840-8E63-9A5E95D09245}" destId="{191199C1-E593-493E-9149-A56D59E8C834}" srcOrd="5" destOrd="0" presId="urn:microsoft.com/office/officeart/2005/8/layout/default"/>
    <dgm:cxn modelId="{D0C49CF1-4543-420F-9BE2-139E91201AA0}" type="presParOf" srcId="{5B92E876-505F-4840-8E63-9A5E95D09245}" destId="{F10E9842-74A0-49E2-93EB-730BFC441D10}" srcOrd="6" destOrd="0" presId="urn:microsoft.com/office/officeart/2005/8/layout/default"/>
    <dgm:cxn modelId="{CF7C3EAD-1829-41BB-AE5F-4843029245D4}" type="presParOf" srcId="{5B92E876-505F-4840-8E63-9A5E95D09245}" destId="{4F1C89F8-58F0-4671-8027-58DF966BA258}" srcOrd="7" destOrd="0" presId="urn:microsoft.com/office/officeart/2005/8/layout/default"/>
    <dgm:cxn modelId="{133DD7E5-7BF7-4676-8EC4-C22C040CA2A5}" type="presParOf" srcId="{5B92E876-505F-4840-8E63-9A5E95D09245}" destId="{453A3E01-7251-4164-922B-AA074E1E96F1}" srcOrd="8" destOrd="0" presId="urn:microsoft.com/office/officeart/2005/8/layout/default"/>
    <dgm:cxn modelId="{688909E3-3F41-453C-9661-59BFB52D452E}" type="presParOf" srcId="{5B92E876-505F-4840-8E63-9A5E95D09245}" destId="{DBACFB2B-B93F-4538-B34B-5A088E956D4C}" srcOrd="9" destOrd="0" presId="urn:microsoft.com/office/officeart/2005/8/layout/default"/>
    <dgm:cxn modelId="{ECD9CD03-23EF-45A5-B787-BFA578CB37E6}" type="presParOf" srcId="{5B92E876-505F-4840-8E63-9A5E95D09245}" destId="{9693CB41-EB0D-4DFE-845D-567304DFF999}" srcOrd="10" destOrd="0" presId="urn:microsoft.com/office/officeart/2005/8/layout/default"/>
    <dgm:cxn modelId="{344BEC20-7802-469E-AA0A-DE27C5FA1687}" type="presParOf" srcId="{5B92E876-505F-4840-8E63-9A5E95D09245}" destId="{6C3F7696-D880-4583-B2B7-2C93C23FD506}" srcOrd="11" destOrd="0" presId="urn:microsoft.com/office/officeart/2005/8/layout/default"/>
    <dgm:cxn modelId="{25DA105D-4CC9-4EC5-BCB3-D592F37458CF}" type="presParOf" srcId="{5B92E876-505F-4840-8E63-9A5E95D09245}" destId="{99CA547F-817A-4A04-950A-32F80579FD35}" srcOrd="12" destOrd="0" presId="urn:microsoft.com/office/officeart/2005/8/layout/default"/>
    <dgm:cxn modelId="{14CDDF17-4F6D-4E31-9949-DFE38605C4EB}" type="presParOf" srcId="{5B92E876-505F-4840-8E63-9A5E95D09245}" destId="{16E4C671-224B-461C-9E00-7CB55267CF22}" srcOrd="13" destOrd="0" presId="urn:microsoft.com/office/officeart/2005/8/layout/default"/>
    <dgm:cxn modelId="{26E43628-CFB5-46AB-84CE-8EAD09AC7659}" type="presParOf" srcId="{5B92E876-505F-4840-8E63-9A5E95D09245}" destId="{7BE8387E-EFEA-4B0B-81D9-4934E0D64F5E}" srcOrd="1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D4956F-6EA7-4B9B-81F5-9FB69567B028}" type="doc">
      <dgm:prSet loTypeId="urn:microsoft.com/office/officeart/2005/8/layout/default" loCatId="list" qsTypeId="urn:microsoft.com/office/officeart/2005/8/quickstyle/simple2" qsCatId="simple" csTypeId="urn:microsoft.com/office/officeart/2005/8/colors/accent1_2" csCatId="accent1" phldr="1"/>
      <dgm:spPr/>
      <dgm:t>
        <a:bodyPr/>
        <a:lstStyle/>
        <a:p>
          <a:endParaRPr lang="en-US"/>
        </a:p>
      </dgm:t>
    </dgm:pt>
    <dgm:pt modelId="{E3938845-F66A-423A-BE61-D3C8D460203B}">
      <dgm:prSet/>
      <dgm:spPr/>
      <dgm:t>
        <a:bodyPr/>
        <a:lstStyle/>
        <a:p>
          <a:r>
            <a:rPr lang="en-US" dirty="0">
              <a:effectLst/>
              <a:latin typeface="Arial" panose="020B0604020202020204" pitchFamily="34" charset="0"/>
              <a:ea typeface="Calibri" panose="020F0502020204030204" pitchFamily="34" charset="0"/>
              <a:cs typeface="Arial" panose="020B0604020202020204" pitchFamily="34" charset="0"/>
            </a:rPr>
            <a:t>Form a Safe Sanctuaries Committee. (You’re not in this alone).</a:t>
          </a:r>
          <a:endParaRPr lang="en-US" dirty="0">
            <a:latin typeface="Arial" panose="020B0604020202020204" pitchFamily="34" charset="0"/>
            <a:cs typeface="Arial" panose="020B0604020202020204" pitchFamily="34" charset="0"/>
          </a:endParaRPr>
        </a:p>
      </dgm:t>
    </dgm:pt>
    <dgm:pt modelId="{D71AD5A1-0B09-48AD-877D-C751BC7484CD}" type="parTrans" cxnId="{975280BE-2568-47A5-8216-0A345D12C6AB}">
      <dgm:prSet/>
      <dgm:spPr/>
      <dgm:t>
        <a:bodyPr/>
        <a:lstStyle/>
        <a:p>
          <a:endParaRPr lang="en-US"/>
        </a:p>
      </dgm:t>
    </dgm:pt>
    <dgm:pt modelId="{E641B038-7950-4552-BD76-E503F8063954}" type="sibTrans" cxnId="{975280BE-2568-47A5-8216-0A345D12C6AB}">
      <dgm:prSet/>
      <dgm:spPr/>
      <dgm:t>
        <a:bodyPr/>
        <a:lstStyle/>
        <a:p>
          <a:endParaRPr lang="en-US"/>
        </a:p>
      </dgm:t>
    </dgm:pt>
    <dgm:pt modelId="{4C8A5984-2AB2-4876-A666-EF976F4AA242}">
      <dgm:prSet/>
      <dgm:spPr/>
      <dgm:t>
        <a:bodyPr/>
        <a:lstStyle/>
        <a:p>
          <a:r>
            <a:rPr lang="en-US" dirty="0">
              <a:latin typeface="Arial" panose="020B0604020202020204" pitchFamily="34" charset="0"/>
              <a:cs typeface="Arial" panose="020B0604020202020204" pitchFamily="34" charset="0"/>
            </a:rPr>
            <a:t>Claim your “why”</a:t>
          </a:r>
        </a:p>
      </dgm:t>
    </dgm:pt>
    <dgm:pt modelId="{1BF0C6E0-B208-467E-A1E6-FBEC4F81908E}" type="parTrans" cxnId="{9C3BAF85-B506-4DFA-AFAD-278BFC925E0F}">
      <dgm:prSet/>
      <dgm:spPr/>
      <dgm:t>
        <a:bodyPr/>
        <a:lstStyle/>
        <a:p>
          <a:endParaRPr lang="en-US"/>
        </a:p>
      </dgm:t>
    </dgm:pt>
    <dgm:pt modelId="{38FC3EB4-01E6-40DD-B2CE-7B8A939DD42F}" type="sibTrans" cxnId="{9C3BAF85-B506-4DFA-AFAD-278BFC925E0F}">
      <dgm:prSet/>
      <dgm:spPr/>
      <dgm:t>
        <a:bodyPr/>
        <a:lstStyle/>
        <a:p>
          <a:endParaRPr lang="en-US"/>
        </a:p>
      </dgm:t>
    </dgm:pt>
    <dgm:pt modelId="{A251A7EB-A633-4BA0-ABB0-509D0AC91419}">
      <dgm:prSet/>
      <dgm:spPr/>
      <dgm:t>
        <a:bodyPr/>
        <a:lstStyle/>
        <a:p>
          <a:r>
            <a:rPr lang="en-US" dirty="0">
              <a:effectLst/>
              <a:latin typeface="Arial" panose="020B0604020202020204" pitchFamily="34" charset="0"/>
              <a:ea typeface="Calibri" panose="020F0502020204030204" pitchFamily="34" charset="0"/>
              <a:cs typeface="Arial" panose="020B0604020202020204" pitchFamily="34" charset="0"/>
            </a:rPr>
            <a:t>State your theology to support. </a:t>
          </a:r>
        </a:p>
        <a:p>
          <a:r>
            <a:rPr lang="en-US" dirty="0">
              <a:effectLst/>
              <a:latin typeface="Arial" panose="020B0604020202020204" pitchFamily="34" charset="0"/>
              <a:ea typeface="Calibri" panose="020F0502020204030204" pitchFamily="34" charset="0"/>
              <a:cs typeface="Arial" panose="020B0604020202020204" pitchFamily="34" charset="0"/>
            </a:rPr>
            <a:t>(Baptism)</a:t>
          </a:r>
          <a:endParaRPr lang="en-US" dirty="0">
            <a:latin typeface="Arial" panose="020B0604020202020204" pitchFamily="34" charset="0"/>
            <a:cs typeface="Arial" panose="020B0604020202020204" pitchFamily="34" charset="0"/>
          </a:endParaRPr>
        </a:p>
      </dgm:t>
    </dgm:pt>
    <dgm:pt modelId="{B4FFB36B-E8FF-4ADB-AA7A-4F528B81E727}" type="parTrans" cxnId="{0900BE73-9169-4706-B091-1FB7776B5990}">
      <dgm:prSet/>
      <dgm:spPr/>
      <dgm:t>
        <a:bodyPr/>
        <a:lstStyle/>
        <a:p>
          <a:endParaRPr lang="en-US"/>
        </a:p>
      </dgm:t>
    </dgm:pt>
    <dgm:pt modelId="{FD35E07E-A3D9-4637-AB90-CE2375CAD835}" type="sibTrans" cxnId="{0900BE73-9169-4706-B091-1FB7776B5990}">
      <dgm:prSet/>
      <dgm:spPr/>
      <dgm:t>
        <a:bodyPr/>
        <a:lstStyle/>
        <a:p>
          <a:endParaRPr lang="en-US"/>
        </a:p>
      </dgm:t>
    </dgm:pt>
    <dgm:pt modelId="{A7EC21F1-7946-42F1-A275-3D4C1230159E}">
      <dgm:prSet/>
      <dgm:spPr/>
      <dgm:t>
        <a:bodyPr/>
        <a:lstStyle/>
        <a:p>
          <a:r>
            <a:rPr lang="en-US" dirty="0">
              <a:effectLst/>
              <a:latin typeface="Arial" panose="020B0604020202020204" pitchFamily="34" charset="0"/>
              <a:ea typeface="Calibri" panose="020F0502020204030204" pitchFamily="34" charset="0"/>
              <a:cs typeface="Arial" panose="020B0604020202020204" pitchFamily="34" charset="0"/>
            </a:rPr>
            <a:t>Define terminology</a:t>
          </a:r>
        </a:p>
        <a:p>
          <a:r>
            <a:rPr lang="en-US" dirty="0">
              <a:effectLst/>
              <a:latin typeface="Arial" panose="020B0604020202020204" pitchFamily="34" charset="0"/>
              <a:ea typeface="Calibri" panose="020F0502020204030204" pitchFamily="34" charset="0"/>
              <a:cs typeface="Arial" panose="020B0604020202020204" pitchFamily="34" charset="0"/>
            </a:rPr>
            <a:t>Language used</a:t>
          </a:r>
          <a:endParaRPr lang="en-US" dirty="0">
            <a:latin typeface="Arial" panose="020B0604020202020204" pitchFamily="34" charset="0"/>
            <a:cs typeface="Arial" panose="020B0604020202020204" pitchFamily="34" charset="0"/>
          </a:endParaRPr>
        </a:p>
      </dgm:t>
    </dgm:pt>
    <dgm:pt modelId="{B159FD29-D7D6-452C-94D1-6FAD3C83E5E6}" type="parTrans" cxnId="{8EA179C1-3F41-4D9D-930D-C4798FB94294}">
      <dgm:prSet/>
      <dgm:spPr/>
      <dgm:t>
        <a:bodyPr/>
        <a:lstStyle/>
        <a:p>
          <a:endParaRPr lang="en-US"/>
        </a:p>
      </dgm:t>
    </dgm:pt>
    <dgm:pt modelId="{E3A91A41-2727-4C7A-B7BD-F21B079777A8}" type="sibTrans" cxnId="{8EA179C1-3F41-4D9D-930D-C4798FB94294}">
      <dgm:prSet/>
      <dgm:spPr/>
      <dgm:t>
        <a:bodyPr/>
        <a:lstStyle/>
        <a:p>
          <a:endParaRPr lang="en-US"/>
        </a:p>
      </dgm:t>
    </dgm:pt>
    <dgm:pt modelId="{53995148-BA0C-4044-AA81-5642CD4A99BC}">
      <dgm:prSet/>
      <dgm:spPr/>
      <dgm:t>
        <a:bodyPr/>
        <a:lstStyle/>
        <a:p>
          <a:r>
            <a:rPr lang="en-US" dirty="0">
              <a:effectLst/>
              <a:latin typeface="Arial" panose="020B0604020202020204" pitchFamily="34" charset="0"/>
              <a:ea typeface="Calibri" panose="020F0502020204030204" pitchFamily="34" charset="0"/>
              <a:cs typeface="Arial" panose="020B0604020202020204" pitchFamily="34" charset="0"/>
            </a:rPr>
            <a:t>Scope. (Where will this policy be applied)?</a:t>
          </a:r>
          <a:endParaRPr lang="en-US" dirty="0">
            <a:latin typeface="Arial" panose="020B0604020202020204" pitchFamily="34" charset="0"/>
            <a:cs typeface="Arial" panose="020B0604020202020204" pitchFamily="34" charset="0"/>
          </a:endParaRPr>
        </a:p>
      </dgm:t>
    </dgm:pt>
    <dgm:pt modelId="{9AEA89DF-3716-4A35-AADD-985D191E86B7}" type="parTrans" cxnId="{DBDB8DB8-1D17-47E2-BDF4-871E5A3A6CAB}">
      <dgm:prSet/>
      <dgm:spPr/>
      <dgm:t>
        <a:bodyPr/>
        <a:lstStyle/>
        <a:p>
          <a:endParaRPr lang="en-US"/>
        </a:p>
      </dgm:t>
    </dgm:pt>
    <dgm:pt modelId="{709A1F5E-F2D6-4C4D-A680-2FF40B8233FF}" type="sibTrans" cxnId="{DBDB8DB8-1D17-47E2-BDF4-871E5A3A6CAB}">
      <dgm:prSet/>
      <dgm:spPr/>
      <dgm:t>
        <a:bodyPr/>
        <a:lstStyle/>
        <a:p>
          <a:endParaRPr lang="en-US"/>
        </a:p>
      </dgm:t>
    </dgm:pt>
    <dgm:pt modelId="{1F464213-9418-452E-85EB-1AA10E189307}">
      <dgm:prSet/>
      <dgm:spPr/>
      <dgm:t>
        <a:bodyPr/>
        <a:lstStyle/>
        <a:p>
          <a:r>
            <a:rPr lang="en-US" dirty="0">
              <a:latin typeface="Arial" panose="020B0604020202020204" pitchFamily="34" charset="0"/>
              <a:cs typeface="Arial" panose="020B0604020202020204" pitchFamily="34" charset="0"/>
            </a:rPr>
            <a:t>Who are your champions?</a:t>
          </a:r>
        </a:p>
      </dgm:t>
    </dgm:pt>
    <dgm:pt modelId="{3CBC20D0-18E5-4423-8743-A99B8AA884C5}" type="parTrans" cxnId="{6768851B-E77C-4D9A-8D1D-00425F547451}">
      <dgm:prSet/>
      <dgm:spPr/>
      <dgm:t>
        <a:bodyPr/>
        <a:lstStyle/>
        <a:p>
          <a:endParaRPr lang="en-US"/>
        </a:p>
      </dgm:t>
    </dgm:pt>
    <dgm:pt modelId="{7EAC7C88-44A0-451A-9371-012BE23301EF}" type="sibTrans" cxnId="{6768851B-E77C-4D9A-8D1D-00425F547451}">
      <dgm:prSet/>
      <dgm:spPr/>
      <dgm:t>
        <a:bodyPr/>
        <a:lstStyle/>
        <a:p>
          <a:endParaRPr lang="en-US"/>
        </a:p>
      </dgm:t>
    </dgm:pt>
    <dgm:pt modelId="{BCA75D04-6202-451B-94D6-95F794AB1791}">
      <dgm:prSet/>
      <dgm:spPr/>
      <dgm:t>
        <a:bodyPr/>
        <a:lstStyle/>
        <a:p>
          <a:r>
            <a:rPr lang="en-US" dirty="0">
              <a:latin typeface="Arial" panose="020B0604020202020204" pitchFamily="34" charset="0"/>
              <a:cs typeface="Arial" panose="020B0604020202020204" pitchFamily="34" charset="0"/>
            </a:rPr>
            <a:t>Have legal counsel on board</a:t>
          </a:r>
        </a:p>
      </dgm:t>
    </dgm:pt>
    <dgm:pt modelId="{0746A216-7D19-4E2A-BFAA-792DD1408260}" type="parTrans" cxnId="{CD0A8E25-358D-4F3C-A701-6BB8CB4CDC7E}">
      <dgm:prSet/>
      <dgm:spPr/>
      <dgm:t>
        <a:bodyPr/>
        <a:lstStyle/>
        <a:p>
          <a:endParaRPr lang="en-US"/>
        </a:p>
      </dgm:t>
    </dgm:pt>
    <dgm:pt modelId="{36E611D7-AC01-43F3-9D8F-7467DB5C1572}" type="sibTrans" cxnId="{CD0A8E25-358D-4F3C-A701-6BB8CB4CDC7E}">
      <dgm:prSet/>
      <dgm:spPr/>
      <dgm:t>
        <a:bodyPr/>
        <a:lstStyle/>
        <a:p>
          <a:endParaRPr lang="en-US"/>
        </a:p>
      </dgm:t>
    </dgm:pt>
    <dgm:pt modelId="{BFB5A2E2-13B1-45C3-AF2E-2C7B6826821F}">
      <dgm:prSet/>
      <dgm:spPr/>
      <dgm:t>
        <a:bodyPr/>
        <a:lstStyle/>
        <a:p>
          <a:r>
            <a:rPr lang="en-US" dirty="0">
              <a:latin typeface="Arial" panose="020B0604020202020204" pitchFamily="34" charset="0"/>
              <a:cs typeface="Arial" panose="020B0604020202020204" pitchFamily="34" charset="0"/>
            </a:rPr>
            <a:t>Make contact with CPS/State Police</a:t>
          </a:r>
        </a:p>
      </dgm:t>
    </dgm:pt>
    <dgm:pt modelId="{953D48CF-7397-4564-8D61-92137990333D}" type="parTrans" cxnId="{AB2EDB09-9F4A-4657-A6E5-FE9DFCCF8242}">
      <dgm:prSet/>
      <dgm:spPr/>
      <dgm:t>
        <a:bodyPr/>
        <a:lstStyle/>
        <a:p>
          <a:endParaRPr lang="en-US"/>
        </a:p>
      </dgm:t>
    </dgm:pt>
    <dgm:pt modelId="{2C6B00B3-BC58-4A4D-A4AA-AAAC852CC781}" type="sibTrans" cxnId="{AB2EDB09-9F4A-4657-A6E5-FE9DFCCF8242}">
      <dgm:prSet/>
      <dgm:spPr/>
      <dgm:t>
        <a:bodyPr/>
        <a:lstStyle/>
        <a:p>
          <a:endParaRPr lang="en-US"/>
        </a:p>
      </dgm:t>
    </dgm:pt>
    <dgm:pt modelId="{89019567-9062-48FB-99D2-2DAFD4F1AC2F}" type="pres">
      <dgm:prSet presAssocID="{ADD4956F-6EA7-4B9B-81F5-9FB69567B028}" presName="diagram" presStyleCnt="0">
        <dgm:presLayoutVars>
          <dgm:dir/>
          <dgm:resizeHandles val="exact"/>
        </dgm:presLayoutVars>
      </dgm:prSet>
      <dgm:spPr/>
    </dgm:pt>
    <dgm:pt modelId="{DF15E7E9-3D48-49DA-8B9F-B6A9EDB346BA}" type="pres">
      <dgm:prSet presAssocID="{E3938845-F66A-423A-BE61-D3C8D460203B}" presName="node" presStyleLbl="node1" presStyleIdx="0" presStyleCnt="8">
        <dgm:presLayoutVars>
          <dgm:bulletEnabled val="1"/>
        </dgm:presLayoutVars>
      </dgm:prSet>
      <dgm:spPr/>
    </dgm:pt>
    <dgm:pt modelId="{2E9E2AAB-02BD-4A29-B2E6-4F6D8918309D}" type="pres">
      <dgm:prSet presAssocID="{E641B038-7950-4552-BD76-E503F8063954}" presName="sibTrans" presStyleCnt="0"/>
      <dgm:spPr/>
    </dgm:pt>
    <dgm:pt modelId="{BE2E4A8B-1EC7-49EE-A26C-51F8CEFAD6E8}" type="pres">
      <dgm:prSet presAssocID="{4C8A5984-2AB2-4876-A666-EF976F4AA242}" presName="node" presStyleLbl="node1" presStyleIdx="1" presStyleCnt="8">
        <dgm:presLayoutVars>
          <dgm:bulletEnabled val="1"/>
        </dgm:presLayoutVars>
      </dgm:prSet>
      <dgm:spPr/>
    </dgm:pt>
    <dgm:pt modelId="{3057FA4D-BBB7-4397-86F2-09E047F00F26}" type="pres">
      <dgm:prSet presAssocID="{38FC3EB4-01E6-40DD-B2CE-7B8A939DD42F}" presName="sibTrans" presStyleCnt="0"/>
      <dgm:spPr/>
    </dgm:pt>
    <dgm:pt modelId="{43AF97F2-0798-445F-8E56-72F723715E3D}" type="pres">
      <dgm:prSet presAssocID="{A251A7EB-A633-4BA0-ABB0-509D0AC91419}" presName="node" presStyleLbl="node1" presStyleIdx="2" presStyleCnt="8">
        <dgm:presLayoutVars>
          <dgm:bulletEnabled val="1"/>
        </dgm:presLayoutVars>
      </dgm:prSet>
      <dgm:spPr/>
    </dgm:pt>
    <dgm:pt modelId="{04D2DFCD-919C-42AF-877D-AC8C8E41300C}" type="pres">
      <dgm:prSet presAssocID="{FD35E07E-A3D9-4637-AB90-CE2375CAD835}" presName="sibTrans" presStyleCnt="0"/>
      <dgm:spPr/>
    </dgm:pt>
    <dgm:pt modelId="{499B1932-F903-4915-8902-DE443D09633F}" type="pres">
      <dgm:prSet presAssocID="{A7EC21F1-7946-42F1-A275-3D4C1230159E}" presName="node" presStyleLbl="node1" presStyleIdx="3" presStyleCnt="8">
        <dgm:presLayoutVars>
          <dgm:bulletEnabled val="1"/>
        </dgm:presLayoutVars>
      </dgm:prSet>
      <dgm:spPr/>
    </dgm:pt>
    <dgm:pt modelId="{F216AA6F-5F7D-4D2E-BAF4-09B00B81E03B}" type="pres">
      <dgm:prSet presAssocID="{E3A91A41-2727-4C7A-B7BD-F21B079777A8}" presName="sibTrans" presStyleCnt="0"/>
      <dgm:spPr/>
    </dgm:pt>
    <dgm:pt modelId="{0EF98075-DB6D-42CF-9F85-3C22F7FCCEEE}" type="pres">
      <dgm:prSet presAssocID="{53995148-BA0C-4044-AA81-5642CD4A99BC}" presName="node" presStyleLbl="node1" presStyleIdx="4" presStyleCnt="8">
        <dgm:presLayoutVars>
          <dgm:bulletEnabled val="1"/>
        </dgm:presLayoutVars>
      </dgm:prSet>
      <dgm:spPr/>
    </dgm:pt>
    <dgm:pt modelId="{E3C0231A-81F9-4B48-90C4-E25C2C4DBA49}" type="pres">
      <dgm:prSet presAssocID="{709A1F5E-F2D6-4C4D-A680-2FF40B8233FF}" presName="sibTrans" presStyleCnt="0"/>
      <dgm:spPr/>
    </dgm:pt>
    <dgm:pt modelId="{7E4CA836-3F77-482F-B935-AB6865ED8DAE}" type="pres">
      <dgm:prSet presAssocID="{1F464213-9418-452E-85EB-1AA10E189307}" presName="node" presStyleLbl="node1" presStyleIdx="5" presStyleCnt="8">
        <dgm:presLayoutVars>
          <dgm:bulletEnabled val="1"/>
        </dgm:presLayoutVars>
      </dgm:prSet>
      <dgm:spPr/>
    </dgm:pt>
    <dgm:pt modelId="{8B039236-2B3B-4459-9E20-B0E8EC44FD24}" type="pres">
      <dgm:prSet presAssocID="{7EAC7C88-44A0-451A-9371-012BE23301EF}" presName="sibTrans" presStyleCnt="0"/>
      <dgm:spPr/>
    </dgm:pt>
    <dgm:pt modelId="{E310CA73-22C0-484A-BD39-126F3A0F0BB3}" type="pres">
      <dgm:prSet presAssocID="{BCA75D04-6202-451B-94D6-95F794AB1791}" presName="node" presStyleLbl="node1" presStyleIdx="6" presStyleCnt="8">
        <dgm:presLayoutVars>
          <dgm:bulletEnabled val="1"/>
        </dgm:presLayoutVars>
      </dgm:prSet>
      <dgm:spPr/>
    </dgm:pt>
    <dgm:pt modelId="{FEB2530E-C6CB-4288-807D-4893851271C0}" type="pres">
      <dgm:prSet presAssocID="{36E611D7-AC01-43F3-9D8F-7467DB5C1572}" presName="sibTrans" presStyleCnt="0"/>
      <dgm:spPr/>
    </dgm:pt>
    <dgm:pt modelId="{9AD6A60C-B5DE-4ECC-A270-8D213B0D6D66}" type="pres">
      <dgm:prSet presAssocID="{BFB5A2E2-13B1-45C3-AF2E-2C7B6826821F}" presName="node" presStyleLbl="node1" presStyleIdx="7" presStyleCnt="8">
        <dgm:presLayoutVars>
          <dgm:bulletEnabled val="1"/>
        </dgm:presLayoutVars>
      </dgm:prSet>
      <dgm:spPr/>
    </dgm:pt>
  </dgm:ptLst>
  <dgm:cxnLst>
    <dgm:cxn modelId="{7DE40E03-DF44-42C9-9215-707C79324434}" type="presOf" srcId="{BFB5A2E2-13B1-45C3-AF2E-2C7B6826821F}" destId="{9AD6A60C-B5DE-4ECC-A270-8D213B0D6D66}" srcOrd="0" destOrd="0" presId="urn:microsoft.com/office/officeart/2005/8/layout/default"/>
    <dgm:cxn modelId="{AB2EDB09-9F4A-4657-A6E5-FE9DFCCF8242}" srcId="{ADD4956F-6EA7-4B9B-81F5-9FB69567B028}" destId="{BFB5A2E2-13B1-45C3-AF2E-2C7B6826821F}" srcOrd="7" destOrd="0" parTransId="{953D48CF-7397-4564-8D61-92137990333D}" sibTransId="{2C6B00B3-BC58-4A4D-A4AA-AAAC852CC781}"/>
    <dgm:cxn modelId="{6768851B-E77C-4D9A-8D1D-00425F547451}" srcId="{ADD4956F-6EA7-4B9B-81F5-9FB69567B028}" destId="{1F464213-9418-452E-85EB-1AA10E189307}" srcOrd="5" destOrd="0" parTransId="{3CBC20D0-18E5-4423-8743-A99B8AA884C5}" sibTransId="{7EAC7C88-44A0-451A-9371-012BE23301EF}"/>
    <dgm:cxn modelId="{CD0A8E25-358D-4F3C-A701-6BB8CB4CDC7E}" srcId="{ADD4956F-6EA7-4B9B-81F5-9FB69567B028}" destId="{BCA75D04-6202-451B-94D6-95F794AB1791}" srcOrd="6" destOrd="0" parTransId="{0746A216-7D19-4E2A-BFAA-792DD1408260}" sibTransId="{36E611D7-AC01-43F3-9D8F-7467DB5C1572}"/>
    <dgm:cxn modelId="{A1AE942B-F9D2-40A0-B039-2FBD6B83A83B}" type="presOf" srcId="{BCA75D04-6202-451B-94D6-95F794AB1791}" destId="{E310CA73-22C0-484A-BD39-126F3A0F0BB3}" srcOrd="0" destOrd="0" presId="urn:microsoft.com/office/officeart/2005/8/layout/default"/>
    <dgm:cxn modelId="{2575C538-27B6-4CD5-9039-2AE94F597687}" type="presOf" srcId="{4C8A5984-2AB2-4876-A666-EF976F4AA242}" destId="{BE2E4A8B-1EC7-49EE-A26C-51F8CEFAD6E8}" srcOrd="0" destOrd="0" presId="urn:microsoft.com/office/officeart/2005/8/layout/default"/>
    <dgm:cxn modelId="{0900BE73-9169-4706-B091-1FB7776B5990}" srcId="{ADD4956F-6EA7-4B9B-81F5-9FB69567B028}" destId="{A251A7EB-A633-4BA0-ABB0-509D0AC91419}" srcOrd="2" destOrd="0" parTransId="{B4FFB36B-E8FF-4ADB-AA7A-4F528B81E727}" sibTransId="{FD35E07E-A3D9-4637-AB90-CE2375CAD835}"/>
    <dgm:cxn modelId="{7CA67158-A230-4D12-A4CA-CA01E6853FC7}" type="presOf" srcId="{53995148-BA0C-4044-AA81-5642CD4A99BC}" destId="{0EF98075-DB6D-42CF-9F85-3C22F7FCCEEE}" srcOrd="0" destOrd="0" presId="urn:microsoft.com/office/officeart/2005/8/layout/default"/>
    <dgm:cxn modelId="{EA0C4085-8276-4C76-8304-17C5779BDE87}" type="presOf" srcId="{A251A7EB-A633-4BA0-ABB0-509D0AC91419}" destId="{43AF97F2-0798-445F-8E56-72F723715E3D}" srcOrd="0" destOrd="0" presId="urn:microsoft.com/office/officeart/2005/8/layout/default"/>
    <dgm:cxn modelId="{9C3BAF85-B506-4DFA-AFAD-278BFC925E0F}" srcId="{ADD4956F-6EA7-4B9B-81F5-9FB69567B028}" destId="{4C8A5984-2AB2-4876-A666-EF976F4AA242}" srcOrd="1" destOrd="0" parTransId="{1BF0C6E0-B208-467E-A1E6-FBEC4F81908E}" sibTransId="{38FC3EB4-01E6-40DD-B2CE-7B8A939DD42F}"/>
    <dgm:cxn modelId="{DF03C897-4FA9-40B1-8A5D-8B46148A64B7}" type="presOf" srcId="{A7EC21F1-7946-42F1-A275-3D4C1230159E}" destId="{499B1932-F903-4915-8902-DE443D09633F}" srcOrd="0" destOrd="0" presId="urn:microsoft.com/office/officeart/2005/8/layout/default"/>
    <dgm:cxn modelId="{22D2979F-28EF-4396-B7E7-1F1138EA15DE}" type="presOf" srcId="{1F464213-9418-452E-85EB-1AA10E189307}" destId="{7E4CA836-3F77-482F-B935-AB6865ED8DAE}" srcOrd="0" destOrd="0" presId="urn:microsoft.com/office/officeart/2005/8/layout/default"/>
    <dgm:cxn modelId="{DBDB8DB8-1D17-47E2-BDF4-871E5A3A6CAB}" srcId="{ADD4956F-6EA7-4B9B-81F5-9FB69567B028}" destId="{53995148-BA0C-4044-AA81-5642CD4A99BC}" srcOrd="4" destOrd="0" parTransId="{9AEA89DF-3716-4A35-AADD-985D191E86B7}" sibTransId="{709A1F5E-F2D6-4C4D-A680-2FF40B8233FF}"/>
    <dgm:cxn modelId="{975280BE-2568-47A5-8216-0A345D12C6AB}" srcId="{ADD4956F-6EA7-4B9B-81F5-9FB69567B028}" destId="{E3938845-F66A-423A-BE61-D3C8D460203B}" srcOrd="0" destOrd="0" parTransId="{D71AD5A1-0B09-48AD-877D-C751BC7484CD}" sibTransId="{E641B038-7950-4552-BD76-E503F8063954}"/>
    <dgm:cxn modelId="{8EA179C1-3F41-4D9D-930D-C4798FB94294}" srcId="{ADD4956F-6EA7-4B9B-81F5-9FB69567B028}" destId="{A7EC21F1-7946-42F1-A275-3D4C1230159E}" srcOrd="3" destOrd="0" parTransId="{B159FD29-D7D6-452C-94D1-6FAD3C83E5E6}" sibTransId="{E3A91A41-2727-4C7A-B7BD-F21B079777A8}"/>
    <dgm:cxn modelId="{495974C5-3EC2-4456-BFD6-976A3C53E1B7}" type="presOf" srcId="{E3938845-F66A-423A-BE61-D3C8D460203B}" destId="{DF15E7E9-3D48-49DA-8B9F-B6A9EDB346BA}" srcOrd="0" destOrd="0" presId="urn:microsoft.com/office/officeart/2005/8/layout/default"/>
    <dgm:cxn modelId="{73C6CCE7-A8B8-4BB1-AA50-F72C702FC8E8}" type="presOf" srcId="{ADD4956F-6EA7-4B9B-81F5-9FB69567B028}" destId="{89019567-9062-48FB-99D2-2DAFD4F1AC2F}" srcOrd="0" destOrd="0" presId="urn:microsoft.com/office/officeart/2005/8/layout/default"/>
    <dgm:cxn modelId="{1B32FCE1-0180-4BC3-9E65-07F69AC3BAA0}" type="presParOf" srcId="{89019567-9062-48FB-99D2-2DAFD4F1AC2F}" destId="{DF15E7E9-3D48-49DA-8B9F-B6A9EDB346BA}" srcOrd="0" destOrd="0" presId="urn:microsoft.com/office/officeart/2005/8/layout/default"/>
    <dgm:cxn modelId="{52A86953-F368-413D-AE40-585A270F3A43}" type="presParOf" srcId="{89019567-9062-48FB-99D2-2DAFD4F1AC2F}" destId="{2E9E2AAB-02BD-4A29-B2E6-4F6D8918309D}" srcOrd="1" destOrd="0" presId="urn:microsoft.com/office/officeart/2005/8/layout/default"/>
    <dgm:cxn modelId="{F28CCCF7-4B72-47B8-8774-9729DB4CF4E3}" type="presParOf" srcId="{89019567-9062-48FB-99D2-2DAFD4F1AC2F}" destId="{BE2E4A8B-1EC7-49EE-A26C-51F8CEFAD6E8}" srcOrd="2" destOrd="0" presId="urn:microsoft.com/office/officeart/2005/8/layout/default"/>
    <dgm:cxn modelId="{CB4ECA14-0255-4080-923B-60210663F64D}" type="presParOf" srcId="{89019567-9062-48FB-99D2-2DAFD4F1AC2F}" destId="{3057FA4D-BBB7-4397-86F2-09E047F00F26}" srcOrd="3" destOrd="0" presId="urn:microsoft.com/office/officeart/2005/8/layout/default"/>
    <dgm:cxn modelId="{F3E31EC9-D2CB-4EB7-9E01-DE0234D763CF}" type="presParOf" srcId="{89019567-9062-48FB-99D2-2DAFD4F1AC2F}" destId="{43AF97F2-0798-445F-8E56-72F723715E3D}" srcOrd="4" destOrd="0" presId="urn:microsoft.com/office/officeart/2005/8/layout/default"/>
    <dgm:cxn modelId="{2303632C-0253-41F9-A175-FFA03A0EB965}" type="presParOf" srcId="{89019567-9062-48FB-99D2-2DAFD4F1AC2F}" destId="{04D2DFCD-919C-42AF-877D-AC8C8E41300C}" srcOrd="5" destOrd="0" presId="urn:microsoft.com/office/officeart/2005/8/layout/default"/>
    <dgm:cxn modelId="{33E75EDF-D8C3-433D-B3AE-3FE787F32EB9}" type="presParOf" srcId="{89019567-9062-48FB-99D2-2DAFD4F1AC2F}" destId="{499B1932-F903-4915-8902-DE443D09633F}" srcOrd="6" destOrd="0" presId="urn:microsoft.com/office/officeart/2005/8/layout/default"/>
    <dgm:cxn modelId="{2D4A041E-3297-4EB4-9A62-2DBA1B0E6CE7}" type="presParOf" srcId="{89019567-9062-48FB-99D2-2DAFD4F1AC2F}" destId="{F216AA6F-5F7D-4D2E-BAF4-09B00B81E03B}" srcOrd="7" destOrd="0" presId="urn:microsoft.com/office/officeart/2005/8/layout/default"/>
    <dgm:cxn modelId="{8527C004-345F-4DDC-A3FB-60A6B679F86F}" type="presParOf" srcId="{89019567-9062-48FB-99D2-2DAFD4F1AC2F}" destId="{0EF98075-DB6D-42CF-9F85-3C22F7FCCEEE}" srcOrd="8" destOrd="0" presId="urn:microsoft.com/office/officeart/2005/8/layout/default"/>
    <dgm:cxn modelId="{F433167A-4E57-445B-B4DC-B2CA428FCA00}" type="presParOf" srcId="{89019567-9062-48FB-99D2-2DAFD4F1AC2F}" destId="{E3C0231A-81F9-4B48-90C4-E25C2C4DBA49}" srcOrd="9" destOrd="0" presId="urn:microsoft.com/office/officeart/2005/8/layout/default"/>
    <dgm:cxn modelId="{E759A40F-981A-4139-88A8-7A88338D3020}" type="presParOf" srcId="{89019567-9062-48FB-99D2-2DAFD4F1AC2F}" destId="{7E4CA836-3F77-482F-B935-AB6865ED8DAE}" srcOrd="10" destOrd="0" presId="urn:microsoft.com/office/officeart/2005/8/layout/default"/>
    <dgm:cxn modelId="{5123B15B-9539-4215-9D7C-B277944B254D}" type="presParOf" srcId="{89019567-9062-48FB-99D2-2DAFD4F1AC2F}" destId="{8B039236-2B3B-4459-9E20-B0E8EC44FD24}" srcOrd="11" destOrd="0" presId="urn:microsoft.com/office/officeart/2005/8/layout/default"/>
    <dgm:cxn modelId="{31743CD7-8201-4480-B734-DE9289F522DE}" type="presParOf" srcId="{89019567-9062-48FB-99D2-2DAFD4F1AC2F}" destId="{E310CA73-22C0-484A-BD39-126F3A0F0BB3}" srcOrd="12" destOrd="0" presId="urn:microsoft.com/office/officeart/2005/8/layout/default"/>
    <dgm:cxn modelId="{0D6647BD-1BD0-4AB5-9F17-DEC9E5DD218A}" type="presParOf" srcId="{89019567-9062-48FB-99D2-2DAFD4F1AC2F}" destId="{FEB2530E-C6CB-4288-807D-4893851271C0}" srcOrd="13" destOrd="0" presId="urn:microsoft.com/office/officeart/2005/8/layout/default"/>
    <dgm:cxn modelId="{0E423170-CA9B-4FAA-836B-82491B8D747D}" type="presParOf" srcId="{89019567-9062-48FB-99D2-2DAFD4F1AC2F}" destId="{9AD6A60C-B5DE-4ECC-A270-8D213B0D6D66}"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DD4956F-6EA7-4B9B-81F5-9FB69567B028}" type="doc">
      <dgm:prSet loTypeId="urn:microsoft.com/office/officeart/2005/8/layout/default" loCatId="list" qsTypeId="urn:microsoft.com/office/officeart/2005/8/quickstyle/simple2" qsCatId="simple" csTypeId="urn:microsoft.com/office/officeart/2005/8/colors/accent1_2" csCatId="accent1" phldr="1"/>
      <dgm:spPr/>
      <dgm:t>
        <a:bodyPr/>
        <a:lstStyle/>
        <a:p>
          <a:endParaRPr lang="en-US"/>
        </a:p>
      </dgm:t>
    </dgm:pt>
    <dgm:pt modelId="{E3938845-F66A-423A-BE61-D3C8D460203B}">
      <dgm:prSet/>
      <dgm:spPr/>
      <dgm:t>
        <a:bodyPr/>
        <a:lstStyle/>
        <a:p>
          <a:r>
            <a:rPr lang="en-US" dirty="0">
              <a:effectLst/>
              <a:latin typeface="Arial" panose="020B0604020202020204" pitchFamily="34" charset="0"/>
              <a:ea typeface="Calibri" panose="020F0502020204030204" pitchFamily="34" charset="0"/>
              <a:cs typeface="Arial" panose="020B0604020202020204" pitchFamily="34" charset="0"/>
            </a:rPr>
            <a:t>As you approach the area, are there any vision impairments in the hallways leading to the room?</a:t>
          </a:r>
          <a:endParaRPr lang="en-US" dirty="0">
            <a:latin typeface="Arial" panose="020B0604020202020204" pitchFamily="34" charset="0"/>
            <a:cs typeface="Arial" panose="020B0604020202020204" pitchFamily="34" charset="0"/>
          </a:endParaRPr>
        </a:p>
      </dgm:t>
    </dgm:pt>
    <dgm:pt modelId="{D71AD5A1-0B09-48AD-877D-C751BC7484CD}" type="parTrans" cxnId="{975280BE-2568-47A5-8216-0A345D12C6AB}">
      <dgm:prSet/>
      <dgm:spPr/>
      <dgm:t>
        <a:bodyPr/>
        <a:lstStyle/>
        <a:p>
          <a:endParaRPr lang="en-US"/>
        </a:p>
      </dgm:t>
    </dgm:pt>
    <dgm:pt modelId="{E641B038-7950-4552-BD76-E503F8063954}" type="sibTrans" cxnId="{975280BE-2568-47A5-8216-0A345D12C6AB}">
      <dgm:prSet/>
      <dgm:spPr/>
      <dgm:t>
        <a:bodyPr/>
        <a:lstStyle/>
        <a:p>
          <a:endParaRPr lang="en-US"/>
        </a:p>
      </dgm:t>
    </dgm:pt>
    <dgm:pt modelId="{4C8A5984-2AB2-4876-A666-EF976F4AA242}">
      <dgm:prSet/>
      <dgm:spPr/>
      <dgm:t>
        <a:bodyPr/>
        <a:lstStyle/>
        <a:p>
          <a:r>
            <a:rPr lang="en-US" dirty="0">
              <a:effectLst/>
              <a:latin typeface="Arial" panose="020B0604020202020204" pitchFamily="34" charset="0"/>
              <a:ea typeface="Calibri" panose="020F0502020204030204" pitchFamily="34" charset="0"/>
              <a:cs typeface="Arial" panose="020B0604020202020204" pitchFamily="34" charset="0"/>
            </a:rPr>
            <a:t>What does the door into the room look like? Is there a window? Can you see through it? Is there a half door (Dutch door)? </a:t>
          </a:r>
          <a:endParaRPr lang="en-US" dirty="0">
            <a:latin typeface="Arial" panose="020B0604020202020204" pitchFamily="34" charset="0"/>
            <a:cs typeface="Arial" panose="020B0604020202020204" pitchFamily="34" charset="0"/>
          </a:endParaRPr>
        </a:p>
      </dgm:t>
    </dgm:pt>
    <dgm:pt modelId="{1BF0C6E0-B208-467E-A1E6-FBEC4F81908E}" type="parTrans" cxnId="{9C3BAF85-B506-4DFA-AFAD-278BFC925E0F}">
      <dgm:prSet/>
      <dgm:spPr/>
      <dgm:t>
        <a:bodyPr/>
        <a:lstStyle/>
        <a:p>
          <a:endParaRPr lang="en-US"/>
        </a:p>
      </dgm:t>
    </dgm:pt>
    <dgm:pt modelId="{38FC3EB4-01E6-40DD-B2CE-7B8A939DD42F}" type="sibTrans" cxnId="{9C3BAF85-B506-4DFA-AFAD-278BFC925E0F}">
      <dgm:prSet/>
      <dgm:spPr/>
      <dgm:t>
        <a:bodyPr/>
        <a:lstStyle/>
        <a:p>
          <a:endParaRPr lang="en-US"/>
        </a:p>
      </dgm:t>
    </dgm:pt>
    <dgm:pt modelId="{A251A7EB-A633-4BA0-ABB0-509D0AC91419}">
      <dgm:prSet/>
      <dgm:spPr/>
      <dgm:t>
        <a:bodyPr/>
        <a:lstStyle/>
        <a:p>
          <a:r>
            <a:rPr lang="en-US" dirty="0">
              <a:effectLst/>
              <a:latin typeface="Arial" panose="020B0604020202020204" pitchFamily="34" charset="0"/>
              <a:ea typeface="Calibri" panose="020F0502020204030204" pitchFamily="34" charset="0"/>
              <a:cs typeface="Arial" panose="020B0604020202020204" pitchFamily="34" charset="0"/>
            </a:rPr>
            <a:t>Where is the nearest restroom, both boys and girls?</a:t>
          </a:r>
          <a:endParaRPr lang="en-US" dirty="0">
            <a:latin typeface="Arial" panose="020B0604020202020204" pitchFamily="34" charset="0"/>
            <a:cs typeface="Arial" panose="020B0604020202020204" pitchFamily="34" charset="0"/>
          </a:endParaRPr>
        </a:p>
      </dgm:t>
    </dgm:pt>
    <dgm:pt modelId="{B4FFB36B-E8FF-4ADB-AA7A-4F528B81E727}" type="parTrans" cxnId="{0900BE73-9169-4706-B091-1FB7776B5990}">
      <dgm:prSet/>
      <dgm:spPr/>
      <dgm:t>
        <a:bodyPr/>
        <a:lstStyle/>
        <a:p>
          <a:endParaRPr lang="en-US"/>
        </a:p>
      </dgm:t>
    </dgm:pt>
    <dgm:pt modelId="{FD35E07E-A3D9-4637-AB90-CE2375CAD835}" type="sibTrans" cxnId="{0900BE73-9169-4706-B091-1FB7776B5990}">
      <dgm:prSet/>
      <dgm:spPr/>
      <dgm:t>
        <a:bodyPr/>
        <a:lstStyle/>
        <a:p>
          <a:endParaRPr lang="en-US"/>
        </a:p>
      </dgm:t>
    </dgm:pt>
    <dgm:pt modelId="{A7EC21F1-7946-42F1-A275-3D4C1230159E}">
      <dgm:prSet/>
      <dgm:spPr/>
      <dgm:t>
        <a:bodyPr/>
        <a:lstStyle/>
        <a:p>
          <a:r>
            <a:rPr lang="en-US" dirty="0">
              <a:effectLst/>
              <a:latin typeface="Arial" panose="020B0604020202020204" pitchFamily="34" charset="0"/>
              <a:ea typeface="Calibri" panose="020F0502020204030204" pitchFamily="34" charset="0"/>
              <a:cs typeface="Arial" panose="020B0604020202020204" pitchFamily="34" charset="0"/>
            </a:rPr>
            <a:t>Upon entering the room, are there any “hiding” spots?</a:t>
          </a:r>
          <a:endParaRPr lang="en-US" dirty="0">
            <a:latin typeface="Arial" panose="020B0604020202020204" pitchFamily="34" charset="0"/>
            <a:cs typeface="Arial" panose="020B0604020202020204" pitchFamily="34" charset="0"/>
          </a:endParaRPr>
        </a:p>
      </dgm:t>
    </dgm:pt>
    <dgm:pt modelId="{B159FD29-D7D6-452C-94D1-6FAD3C83E5E6}" type="parTrans" cxnId="{8EA179C1-3F41-4D9D-930D-C4798FB94294}">
      <dgm:prSet/>
      <dgm:spPr/>
      <dgm:t>
        <a:bodyPr/>
        <a:lstStyle/>
        <a:p>
          <a:endParaRPr lang="en-US"/>
        </a:p>
      </dgm:t>
    </dgm:pt>
    <dgm:pt modelId="{E3A91A41-2727-4C7A-B7BD-F21B079777A8}" type="sibTrans" cxnId="{8EA179C1-3F41-4D9D-930D-C4798FB94294}">
      <dgm:prSet/>
      <dgm:spPr/>
      <dgm:t>
        <a:bodyPr/>
        <a:lstStyle/>
        <a:p>
          <a:endParaRPr lang="en-US"/>
        </a:p>
      </dgm:t>
    </dgm:pt>
    <dgm:pt modelId="{53995148-BA0C-4044-AA81-5642CD4A99BC}">
      <dgm:prSet/>
      <dgm:spPr/>
      <dgm:t>
        <a:bodyPr/>
        <a:lstStyle/>
        <a:p>
          <a:r>
            <a:rPr lang="en-US" dirty="0">
              <a:effectLst/>
              <a:latin typeface="Arial" panose="020B0604020202020204" pitchFamily="34" charset="0"/>
              <a:ea typeface="Calibri" panose="020F0502020204030204" pitchFamily="34" charset="0"/>
              <a:cs typeface="Arial" panose="020B0604020202020204" pitchFamily="34" charset="0"/>
            </a:rPr>
            <a:t>Are all the windows sight lines clear?</a:t>
          </a:r>
          <a:endParaRPr lang="en-US" dirty="0">
            <a:latin typeface="Arial" panose="020B0604020202020204" pitchFamily="34" charset="0"/>
            <a:cs typeface="Arial" panose="020B0604020202020204" pitchFamily="34" charset="0"/>
          </a:endParaRPr>
        </a:p>
      </dgm:t>
    </dgm:pt>
    <dgm:pt modelId="{9AEA89DF-3716-4A35-AADD-985D191E86B7}" type="parTrans" cxnId="{DBDB8DB8-1D17-47E2-BDF4-871E5A3A6CAB}">
      <dgm:prSet/>
      <dgm:spPr/>
      <dgm:t>
        <a:bodyPr/>
        <a:lstStyle/>
        <a:p>
          <a:endParaRPr lang="en-US"/>
        </a:p>
      </dgm:t>
    </dgm:pt>
    <dgm:pt modelId="{709A1F5E-F2D6-4C4D-A680-2FF40B8233FF}" type="sibTrans" cxnId="{DBDB8DB8-1D17-47E2-BDF4-871E5A3A6CAB}">
      <dgm:prSet/>
      <dgm:spPr/>
      <dgm:t>
        <a:bodyPr/>
        <a:lstStyle/>
        <a:p>
          <a:endParaRPr lang="en-US"/>
        </a:p>
      </dgm:t>
    </dgm:pt>
    <dgm:pt modelId="{1F464213-9418-452E-85EB-1AA10E189307}">
      <dgm:prSet/>
      <dgm:spPr/>
      <dgm:t>
        <a:bodyPr/>
        <a:lstStyle/>
        <a:p>
          <a:r>
            <a:rPr lang="en-US" dirty="0">
              <a:effectLst/>
              <a:latin typeface="Arial" panose="020B0604020202020204" pitchFamily="34" charset="0"/>
              <a:ea typeface="Calibri" panose="020F0502020204030204" pitchFamily="34" charset="0"/>
              <a:cs typeface="Arial" panose="020B0604020202020204" pitchFamily="34" charset="0"/>
            </a:rPr>
            <a:t>How many entry/exits points are there into the room? From the room itself?</a:t>
          </a:r>
          <a:endParaRPr lang="en-US" dirty="0">
            <a:latin typeface="Arial" panose="020B0604020202020204" pitchFamily="34" charset="0"/>
            <a:cs typeface="Arial" panose="020B0604020202020204" pitchFamily="34" charset="0"/>
          </a:endParaRPr>
        </a:p>
      </dgm:t>
    </dgm:pt>
    <dgm:pt modelId="{3CBC20D0-18E5-4423-8743-A99B8AA884C5}" type="parTrans" cxnId="{6768851B-E77C-4D9A-8D1D-00425F547451}">
      <dgm:prSet/>
      <dgm:spPr/>
      <dgm:t>
        <a:bodyPr/>
        <a:lstStyle/>
        <a:p>
          <a:endParaRPr lang="en-US"/>
        </a:p>
      </dgm:t>
    </dgm:pt>
    <dgm:pt modelId="{7EAC7C88-44A0-451A-9371-012BE23301EF}" type="sibTrans" cxnId="{6768851B-E77C-4D9A-8D1D-00425F547451}">
      <dgm:prSet/>
      <dgm:spPr/>
      <dgm:t>
        <a:bodyPr/>
        <a:lstStyle/>
        <a:p>
          <a:endParaRPr lang="en-US"/>
        </a:p>
      </dgm:t>
    </dgm:pt>
    <dgm:pt modelId="{BCA75D04-6202-451B-94D6-95F794AB1791}">
      <dgm:prSet/>
      <dgm:spPr/>
      <dgm:t>
        <a:bodyPr/>
        <a:lstStyle/>
        <a:p>
          <a:r>
            <a:rPr lang="en-US" dirty="0">
              <a:latin typeface="Arial" panose="020B0604020202020204" pitchFamily="34" charset="0"/>
              <a:cs typeface="Arial" panose="020B0604020202020204" pitchFamily="34" charset="0"/>
            </a:rPr>
            <a:t>What should the room look like for your event?</a:t>
          </a:r>
        </a:p>
      </dgm:t>
    </dgm:pt>
    <dgm:pt modelId="{0746A216-7D19-4E2A-BFAA-792DD1408260}" type="parTrans" cxnId="{CD0A8E25-358D-4F3C-A701-6BB8CB4CDC7E}">
      <dgm:prSet/>
      <dgm:spPr/>
      <dgm:t>
        <a:bodyPr/>
        <a:lstStyle/>
        <a:p>
          <a:endParaRPr lang="en-US"/>
        </a:p>
      </dgm:t>
    </dgm:pt>
    <dgm:pt modelId="{36E611D7-AC01-43F3-9D8F-7467DB5C1572}" type="sibTrans" cxnId="{CD0A8E25-358D-4F3C-A701-6BB8CB4CDC7E}">
      <dgm:prSet/>
      <dgm:spPr/>
      <dgm:t>
        <a:bodyPr/>
        <a:lstStyle/>
        <a:p>
          <a:endParaRPr lang="en-US"/>
        </a:p>
      </dgm:t>
    </dgm:pt>
    <dgm:pt modelId="{BFB5A2E2-13B1-45C3-AF2E-2C7B6826821F}">
      <dgm:prSet/>
      <dgm:spPr/>
      <dgm:t>
        <a:bodyPr/>
        <a:lstStyle/>
        <a:p>
          <a:r>
            <a:rPr lang="en-US" dirty="0">
              <a:latin typeface="Arial" panose="020B0604020202020204" pitchFamily="34" charset="0"/>
              <a:cs typeface="Arial" panose="020B0604020202020204" pitchFamily="34" charset="0"/>
            </a:rPr>
            <a:t>Are there any physical barriers for wheelchair users?</a:t>
          </a:r>
        </a:p>
      </dgm:t>
    </dgm:pt>
    <dgm:pt modelId="{953D48CF-7397-4564-8D61-92137990333D}" type="parTrans" cxnId="{AB2EDB09-9F4A-4657-A6E5-FE9DFCCF8242}">
      <dgm:prSet/>
      <dgm:spPr/>
      <dgm:t>
        <a:bodyPr/>
        <a:lstStyle/>
        <a:p>
          <a:endParaRPr lang="en-US"/>
        </a:p>
      </dgm:t>
    </dgm:pt>
    <dgm:pt modelId="{2C6B00B3-BC58-4A4D-A4AA-AAAC852CC781}" type="sibTrans" cxnId="{AB2EDB09-9F4A-4657-A6E5-FE9DFCCF8242}">
      <dgm:prSet/>
      <dgm:spPr/>
      <dgm:t>
        <a:bodyPr/>
        <a:lstStyle/>
        <a:p>
          <a:endParaRPr lang="en-US"/>
        </a:p>
      </dgm:t>
    </dgm:pt>
    <dgm:pt modelId="{89019567-9062-48FB-99D2-2DAFD4F1AC2F}" type="pres">
      <dgm:prSet presAssocID="{ADD4956F-6EA7-4B9B-81F5-9FB69567B028}" presName="diagram" presStyleCnt="0">
        <dgm:presLayoutVars>
          <dgm:dir/>
          <dgm:resizeHandles val="exact"/>
        </dgm:presLayoutVars>
      </dgm:prSet>
      <dgm:spPr/>
    </dgm:pt>
    <dgm:pt modelId="{DF15E7E9-3D48-49DA-8B9F-B6A9EDB346BA}" type="pres">
      <dgm:prSet presAssocID="{E3938845-F66A-423A-BE61-D3C8D460203B}" presName="node" presStyleLbl="node1" presStyleIdx="0" presStyleCnt="8">
        <dgm:presLayoutVars>
          <dgm:bulletEnabled val="1"/>
        </dgm:presLayoutVars>
      </dgm:prSet>
      <dgm:spPr/>
    </dgm:pt>
    <dgm:pt modelId="{2E9E2AAB-02BD-4A29-B2E6-4F6D8918309D}" type="pres">
      <dgm:prSet presAssocID="{E641B038-7950-4552-BD76-E503F8063954}" presName="sibTrans" presStyleCnt="0"/>
      <dgm:spPr/>
    </dgm:pt>
    <dgm:pt modelId="{BE2E4A8B-1EC7-49EE-A26C-51F8CEFAD6E8}" type="pres">
      <dgm:prSet presAssocID="{4C8A5984-2AB2-4876-A666-EF976F4AA242}" presName="node" presStyleLbl="node1" presStyleIdx="1" presStyleCnt="8">
        <dgm:presLayoutVars>
          <dgm:bulletEnabled val="1"/>
        </dgm:presLayoutVars>
      </dgm:prSet>
      <dgm:spPr/>
    </dgm:pt>
    <dgm:pt modelId="{3057FA4D-BBB7-4397-86F2-09E047F00F26}" type="pres">
      <dgm:prSet presAssocID="{38FC3EB4-01E6-40DD-B2CE-7B8A939DD42F}" presName="sibTrans" presStyleCnt="0"/>
      <dgm:spPr/>
    </dgm:pt>
    <dgm:pt modelId="{43AF97F2-0798-445F-8E56-72F723715E3D}" type="pres">
      <dgm:prSet presAssocID="{A251A7EB-A633-4BA0-ABB0-509D0AC91419}" presName="node" presStyleLbl="node1" presStyleIdx="2" presStyleCnt="8">
        <dgm:presLayoutVars>
          <dgm:bulletEnabled val="1"/>
        </dgm:presLayoutVars>
      </dgm:prSet>
      <dgm:spPr/>
    </dgm:pt>
    <dgm:pt modelId="{04D2DFCD-919C-42AF-877D-AC8C8E41300C}" type="pres">
      <dgm:prSet presAssocID="{FD35E07E-A3D9-4637-AB90-CE2375CAD835}" presName="sibTrans" presStyleCnt="0"/>
      <dgm:spPr/>
    </dgm:pt>
    <dgm:pt modelId="{499B1932-F903-4915-8902-DE443D09633F}" type="pres">
      <dgm:prSet presAssocID="{A7EC21F1-7946-42F1-A275-3D4C1230159E}" presName="node" presStyleLbl="node1" presStyleIdx="3" presStyleCnt="8">
        <dgm:presLayoutVars>
          <dgm:bulletEnabled val="1"/>
        </dgm:presLayoutVars>
      </dgm:prSet>
      <dgm:spPr/>
    </dgm:pt>
    <dgm:pt modelId="{F216AA6F-5F7D-4D2E-BAF4-09B00B81E03B}" type="pres">
      <dgm:prSet presAssocID="{E3A91A41-2727-4C7A-B7BD-F21B079777A8}" presName="sibTrans" presStyleCnt="0"/>
      <dgm:spPr/>
    </dgm:pt>
    <dgm:pt modelId="{0EF98075-DB6D-42CF-9F85-3C22F7FCCEEE}" type="pres">
      <dgm:prSet presAssocID="{53995148-BA0C-4044-AA81-5642CD4A99BC}" presName="node" presStyleLbl="node1" presStyleIdx="4" presStyleCnt="8">
        <dgm:presLayoutVars>
          <dgm:bulletEnabled val="1"/>
        </dgm:presLayoutVars>
      </dgm:prSet>
      <dgm:spPr/>
    </dgm:pt>
    <dgm:pt modelId="{E3C0231A-81F9-4B48-90C4-E25C2C4DBA49}" type="pres">
      <dgm:prSet presAssocID="{709A1F5E-F2D6-4C4D-A680-2FF40B8233FF}" presName="sibTrans" presStyleCnt="0"/>
      <dgm:spPr/>
    </dgm:pt>
    <dgm:pt modelId="{7E4CA836-3F77-482F-B935-AB6865ED8DAE}" type="pres">
      <dgm:prSet presAssocID="{1F464213-9418-452E-85EB-1AA10E189307}" presName="node" presStyleLbl="node1" presStyleIdx="5" presStyleCnt="8">
        <dgm:presLayoutVars>
          <dgm:bulletEnabled val="1"/>
        </dgm:presLayoutVars>
      </dgm:prSet>
      <dgm:spPr/>
    </dgm:pt>
    <dgm:pt modelId="{8B039236-2B3B-4459-9E20-B0E8EC44FD24}" type="pres">
      <dgm:prSet presAssocID="{7EAC7C88-44A0-451A-9371-012BE23301EF}" presName="sibTrans" presStyleCnt="0"/>
      <dgm:spPr/>
    </dgm:pt>
    <dgm:pt modelId="{E310CA73-22C0-484A-BD39-126F3A0F0BB3}" type="pres">
      <dgm:prSet presAssocID="{BCA75D04-6202-451B-94D6-95F794AB1791}" presName="node" presStyleLbl="node1" presStyleIdx="6" presStyleCnt="8">
        <dgm:presLayoutVars>
          <dgm:bulletEnabled val="1"/>
        </dgm:presLayoutVars>
      </dgm:prSet>
      <dgm:spPr/>
    </dgm:pt>
    <dgm:pt modelId="{FEB2530E-C6CB-4288-807D-4893851271C0}" type="pres">
      <dgm:prSet presAssocID="{36E611D7-AC01-43F3-9D8F-7467DB5C1572}" presName="sibTrans" presStyleCnt="0"/>
      <dgm:spPr/>
    </dgm:pt>
    <dgm:pt modelId="{9AD6A60C-B5DE-4ECC-A270-8D213B0D6D66}" type="pres">
      <dgm:prSet presAssocID="{BFB5A2E2-13B1-45C3-AF2E-2C7B6826821F}" presName="node" presStyleLbl="node1" presStyleIdx="7" presStyleCnt="8">
        <dgm:presLayoutVars>
          <dgm:bulletEnabled val="1"/>
        </dgm:presLayoutVars>
      </dgm:prSet>
      <dgm:spPr/>
    </dgm:pt>
  </dgm:ptLst>
  <dgm:cxnLst>
    <dgm:cxn modelId="{7DE40E03-DF44-42C9-9215-707C79324434}" type="presOf" srcId="{BFB5A2E2-13B1-45C3-AF2E-2C7B6826821F}" destId="{9AD6A60C-B5DE-4ECC-A270-8D213B0D6D66}" srcOrd="0" destOrd="0" presId="urn:microsoft.com/office/officeart/2005/8/layout/default"/>
    <dgm:cxn modelId="{AB2EDB09-9F4A-4657-A6E5-FE9DFCCF8242}" srcId="{ADD4956F-6EA7-4B9B-81F5-9FB69567B028}" destId="{BFB5A2E2-13B1-45C3-AF2E-2C7B6826821F}" srcOrd="7" destOrd="0" parTransId="{953D48CF-7397-4564-8D61-92137990333D}" sibTransId="{2C6B00B3-BC58-4A4D-A4AA-AAAC852CC781}"/>
    <dgm:cxn modelId="{6768851B-E77C-4D9A-8D1D-00425F547451}" srcId="{ADD4956F-6EA7-4B9B-81F5-9FB69567B028}" destId="{1F464213-9418-452E-85EB-1AA10E189307}" srcOrd="5" destOrd="0" parTransId="{3CBC20D0-18E5-4423-8743-A99B8AA884C5}" sibTransId="{7EAC7C88-44A0-451A-9371-012BE23301EF}"/>
    <dgm:cxn modelId="{CD0A8E25-358D-4F3C-A701-6BB8CB4CDC7E}" srcId="{ADD4956F-6EA7-4B9B-81F5-9FB69567B028}" destId="{BCA75D04-6202-451B-94D6-95F794AB1791}" srcOrd="6" destOrd="0" parTransId="{0746A216-7D19-4E2A-BFAA-792DD1408260}" sibTransId="{36E611D7-AC01-43F3-9D8F-7467DB5C1572}"/>
    <dgm:cxn modelId="{A1AE942B-F9D2-40A0-B039-2FBD6B83A83B}" type="presOf" srcId="{BCA75D04-6202-451B-94D6-95F794AB1791}" destId="{E310CA73-22C0-484A-BD39-126F3A0F0BB3}" srcOrd="0" destOrd="0" presId="urn:microsoft.com/office/officeart/2005/8/layout/default"/>
    <dgm:cxn modelId="{2575C538-27B6-4CD5-9039-2AE94F597687}" type="presOf" srcId="{4C8A5984-2AB2-4876-A666-EF976F4AA242}" destId="{BE2E4A8B-1EC7-49EE-A26C-51F8CEFAD6E8}" srcOrd="0" destOrd="0" presId="urn:microsoft.com/office/officeart/2005/8/layout/default"/>
    <dgm:cxn modelId="{0900BE73-9169-4706-B091-1FB7776B5990}" srcId="{ADD4956F-6EA7-4B9B-81F5-9FB69567B028}" destId="{A251A7EB-A633-4BA0-ABB0-509D0AC91419}" srcOrd="2" destOrd="0" parTransId="{B4FFB36B-E8FF-4ADB-AA7A-4F528B81E727}" sibTransId="{FD35E07E-A3D9-4637-AB90-CE2375CAD835}"/>
    <dgm:cxn modelId="{7CA67158-A230-4D12-A4CA-CA01E6853FC7}" type="presOf" srcId="{53995148-BA0C-4044-AA81-5642CD4A99BC}" destId="{0EF98075-DB6D-42CF-9F85-3C22F7FCCEEE}" srcOrd="0" destOrd="0" presId="urn:microsoft.com/office/officeart/2005/8/layout/default"/>
    <dgm:cxn modelId="{EA0C4085-8276-4C76-8304-17C5779BDE87}" type="presOf" srcId="{A251A7EB-A633-4BA0-ABB0-509D0AC91419}" destId="{43AF97F2-0798-445F-8E56-72F723715E3D}" srcOrd="0" destOrd="0" presId="urn:microsoft.com/office/officeart/2005/8/layout/default"/>
    <dgm:cxn modelId="{9C3BAF85-B506-4DFA-AFAD-278BFC925E0F}" srcId="{ADD4956F-6EA7-4B9B-81F5-9FB69567B028}" destId="{4C8A5984-2AB2-4876-A666-EF976F4AA242}" srcOrd="1" destOrd="0" parTransId="{1BF0C6E0-B208-467E-A1E6-FBEC4F81908E}" sibTransId="{38FC3EB4-01E6-40DD-B2CE-7B8A939DD42F}"/>
    <dgm:cxn modelId="{DF03C897-4FA9-40B1-8A5D-8B46148A64B7}" type="presOf" srcId="{A7EC21F1-7946-42F1-A275-3D4C1230159E}" destId="{499B1932-F903-4915-8902-DE443D09633F}" srcOrd="0" destOrd="0" presId="urn:microsoft.com/office/officeart/2005/8/layout/default"/>
    <dgm:cxn modelId="{22D2979F-28EF-4396-B7E7-1F1138EA15DE}" type="presOf" srcId="{1F464213-9418-452E-85EB-1AA10E189307}" destId="{7E4CA836-3F77-482F-B935-AB6865ED8DAE}" srcOrd="0" destOrd="0" presId="urn:microsoft.com/office/officeart/2005/8/layout/default"/>
    <dgm:cxn modelId="{DBDB8DB8-1D17-47E2-BDF4-871E5A3A6CAB}" srcId="{ADD4956F-6EA7-4B9B-81F5-9FB69567B028}" destId="{53995148-BA0C-4044-AA81-5642CD4A99BC}" srcOrd="4" destOrd="0" parTransId="{9AEA89DF-3716-4A35-AADD-985D191E86B7}" sibTransId="{709A1F5E-F2D6-4C4D-A680-2FF40B8233FF}"/>
    <dgm:cxn modelId="{975280BE-2568-47A5-8216-0A345D12C6AB}" srcId="{ADD4956F-6EA7-4B9B-81F5-9FB69567B028}" destId="{E3938845-F66A-423A-BE61-D3C8D460203B}" srcOrd="0" destOrd="0" parTransId="{D71AD5A1-0B09-48AD-877D-C751BC7484CD}" sibTransId="{E641B038-7950-4552-BD76-E503F8063954}"/>
    <dgm:cxn modelId="{8EA179C1-3F41-4D9D-930D-C4798FB94294}" srcId="{ADD4956F-6EA7-4B9B-81F5-9FB69567B028}" destId="{A7EC21F1-7946-42F1-A275-3D4C1230159E}" srcOrd="3" destOrd="0" parTransId="{B159FD29-D7D6-452C-94D1-6FAD3C83E5E6}" sibTransId="{E3A91A41-2727-4C7A-B7BD-F21B079777A8}"/>
    <dgm:cxn modelId="{495974C5-3EC2-4456-BFD6-976A3C53E1B7}" type="presOf" srcId="{E3938845-F66A-423A-BE61-D3C8D460203B}" destId="{DF15E7E9-3D48-49DA-8B9F-B6A9EDB346BA}" srcOrd="0" destOrd="0" presId="urn:microsoft.com/office/officeart/2005/8/layout/default"/>
    <dgm:cxn modelId="{73C6CCE7-A8B8-4BB1-AA50-F72C702FC8E8}" type="presOf" srcId="{ADD4956F-6EA7-4B9B-81F5-9FB69567B028}" destId="{89019567-9062-48FB-99D2-2DAFD4F1AC2F}" srcOrd="0" destOrd="0" presId="urn:microsoft.com/office/officeart/2005/8/layout/default"/>
    <dgm:cxn modelId="{1B32FCE1-0180-4BC3-9E65-07F69AC3BAA0}" type="presParOf" srcId="{89019567-9062-48FB-99D2-2DAFD4F1AC2F}" destId="{DF15E7E9-3D48-49DA-8B9F-B6A9EDB346BA}" srcOrd="0" destOrd="0" presId="urn:microsoft.com/office/officeart/2005/8/layout/default"/>
    <dgm:cxn modelId="{52A86953-F368-413D-AE40-585A270F3A43}" type="presParOf" srcId="{89019567-9062-48FB-99D2-2DAFD4F1AC2F}" destId="{2E9E2AAB-02BD-4A29-B2E6-4F6D8918309D}" srcOrd="1" destOrd="0" presId="urn:microsoft.com/office/officeart/2005/8/layout/default"/>
    <dgm:cxn modelId="{F28CCCF7-4B72-47B8-8774-9729DB4CF4E3}" type="presParOf" srcId="{89019567-9062-48FB-99D2-2DAFD4F1AC2F}" destId="{BE2E4A8B-1EC7-49EE-A26C-51F8CEFAD6E8}" srcOrd="2" destOrd="0" presId="urn:microsoft.com/office/officeart/2005/8/layout/default"/>
    <dgm:cxn modelId="{CB4ECA14-0255-4080-923B-60210663F64D}" type="presParOf" srcId="{89019567-9062-48FB-99D2-2DAFD4F1AC2F}" destId="{3057FA4D-BBB7-4397-86F2-09E047F00F26}" srcOrd="3" destOrd="0" presId="urn:microsoft.com/office/officeart/2005/8/layout/default"/>
    <dgm:cxn modelId="{F3E31EC9-D2CB-4EB7-9E01-DE0234D763CF}" type="presParOf" srcId="{89019567-9062-48FB-99D2-2DAFD4F1AC2F}" destId="{43AF97F2-0798-445F-8E56-72F723715E3D}" srcOrd="4" destOrd="0" presId="urn:microsoft.com/office/officeart/2005/8/layout/default"/>
    <dgm:cxn modelId="{2303632C-0253-41F9-A175-FFA03A0EB965}" type="presParOf" srcId="{89019567-9062-48FB-99D2-2DAFD4F1AC2F}" destId="{04D2DFCD-919C-42AF-877D-AC8C8E41300C}" srcOrd="5" destOrd="0" presId="urn:microsoft.com/office/officeart/2005/8/layout/default"/>
    <dgm:cxn modelId="{33E75EDF-D8C3-433D-B3AE-3FE787F32EB9}" type="presParOf" srcId="{89019567-9062-48FB-99D2-2DAFD4F1AC2F}" destId="{499B1932-F903-4915-8902-DE443D09633F}" srcOrd="6" destOrd="0" presId="urn:microsoft.com/office/officeart/2005/8/layout/default"/>
    <dgm:cxn modelId="{2D4A041E-3297-4EB4-9A62-2DBA1B0E6CE7}" type="presParOf" srcId="{89019567-9062-48FB-99D2-2DAFD4F1AC2F}" destId="{F216AA6F-5F7D-4D2E-BAF4-09B00B81E03B}" srcOrd="7" destOrd="0" presId="urn:microsoft.com/office/officeart/2005/8/layout/default"/>
    <dgm:cxn modelId="{8527C004-345F-4DDC-A3FB-60A6B679F86F}" type="presParOf" srcId="{89019567-9062-48FB-99D2-2DAFD4F1AC2F}" destId="{0EF98075-DB6D-42CF-9F85-3C22F7FCCEEE}" srcOrd="8" destOrd="0" presId="urn:microsoft.com/office/officeart/2005/8/layout/default"/>
    <dgm:cxn modelId="{F433167A-4E57-445B-B4DC-B2CA428FCA00}" type="presParOf" srcId="{89019567-9062-48FB-99D2-2DAFD4F1AC2F}" destId="{E3C0231A-81F9-4B48-90C4-E25C2C4DBA49}" srcOrd="9" destOrd="0" presId="urn:microsoft.com/office/officeart/2005/8/layout/default"/>
    <dgm:cxn modelId="{E759A40F-981A-4139-88A8-7A88338D3020}" type="presParOf" srcId="{89019567-9062-48FB-99D2-2DAFD4F1AC2F}" destId="{7E4CA836-3F77-482F-B935-AB6865ED8DAE}" srcOrd="10" destOrd="0" presId="urn:microsoft.com/office/officeart/2005/8/layout/default"/>
    <dgm:cxn modelId="{5123B15B-9539-4215-9D7C-B277944B254D}" type="presParOf" srcId="{89019567-9062-48FB-99D2-2DAFD4F1AC2F}" destId="{8B039236-2B3B-4459-9E20-B0E8EC44FD24}" srcOrd="11" destOrd="0" presId="urn:microsoft.com/office/officeart/2005/8/layout/default"/>
    <dgm:cxn modelId="{31743CD7-8201-4480-B734-DE9289F522DE}" type="presParOf" srcId="{89019567-9062-48FB-99D2-2DAFD4F1AC2F}" destId="{E310CA73-22C0-484A-BD39-126F3A0F0BB3}" srcOrd="12" destOrd="0" presId="urn:microsoft.com/office/officeart/2005/8/layout/default"/>
    <dgm:cxn modelId="{0D6647BD-1BD0-4AB5-9F17-DEC9E5DD218A}" type="presParOf" srcId="{89019567-9062-48FB-99D2-2DAFD4F1AC2F}" destId="{FEB2530E-C6CB-4288-807D-4893851271C0}" srcOrd="13" destOrd="0" presId="urn:microsoft.com/office/officeart/2005/8/layout/default"/>
    <dgm:cxn modelId="{0E423170-CA9B-4FAA-836B-82491B8D747D}" type="presParOf" srcId="{89019567-9062-48FB-99D2-2DAFD4F1AC2F}" destId="{9AD6A60C-B5DE-4ECC-A270-8D213B0D6D66}"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DD4956F-6EA7-4B9B-81F5-9FB69567B028}" type="doc">
      <dgm:prSet loTypeId="urn:microsoft.com/office/officeart/2005/8/layout/default" loCatId="list" qsTypeId="urn:microsoft.com/office/officeart/2005/8/quickstyle/simple2" qsCatId="simple" csTypeId="urn:microsoft.com/office/officeart/2005/8/colors/accent1_2" csCatId="accent1" phldr="1"/>
      <dgm:spPr/>
      <dgm:t>
        <a:bodyPr/>
        <a:lstStyle/>
        <a:p>
          <a:endParaRPr lang="en-US"/>
        </a:p>
      </dgm:t>
    </dgm:pt>
    <dgm:pt modelId="{E3938845-F66A-423A-BE61-D3C8D460203B}">
      <dgm:prSet/>
      <dgm:spPr/>
      <dgm:t>
        <a:bodyPr/>
        <a:lstStyle/>
        <a:p>
          <a:r>
            <a:rPr lang="en-US"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Screening</a:t>
          </a:r>
          <a:r>
            <a:rPr lang="en-US" dirty="0">
              <a:effectLst/>
              <a:latin typeface="Arial" panose="020B0604020202020204" pitchFamily="34" charset="0"/>
              <a:ea typeface="Calibri" panose="020F0502020204030204" pitchFamily="34" charset="0"/>
              <a:cs typeface="Arial" panose="020B0604020202020204" pitchFamily="34" charset="0"/>
            </a:rPr>
            <a:t> </a:t>
          </a:r>
        </a:p>
        <a:p>
          <a:r>
            <a:rPr lang="en-US" dirty="0">
              <a:effectLst/>
              <a:latin typeface="Arial" panose="020B0604020202020204" pitchFamily="34" charset="0"/>
              <a:cs typeface="Arial" panose="020B0604020202020204" pitchFamily="34" charset="0"/>
            </a:rPr>
            <a:t>(Selection)</a:t>
          </a:r>
          <a:endParaRPr lang="en-US" dirty="0">
            <a:latin typeface="Arial" panose="020B0604020202020204" pitchFamily="34" charset="0"/>
            <a:cs typeface="Arial" panose="020B0604020202020204" pitchFamily="34" charset="0"/>
          </a:endParaRPr>
        </a:p>
      </dgm:t>
    </dgm:pt>
    <dgm:pt modelId="{D71AD5A1-0B09-48AD-877D-C751BC7484CD}" type="parTrans" cxnId="{975280BE-2568-47A5-8216-0A345D12C6AB}">
      <dgm:prSet/>
      <dgm:spPr/>
      <dgm:t>
        <a:bodyPr/>
        <a:lstStyle/>
        <a:p>
          <a:endParaRPr lang="en-US"/>
        </a:p>
      </dgm:t>
    </dgm:pt>
    <dgm:pt modelId="{E641B038-7950-4552-BD76-E503F8063954}" type="sibTrans" cxnId="{975280BE-2568-47A5-8216-0A345D12C6AB}">
      <dgm:prSet/>
      <dgm:spPr/>
      <dgm:t>
        <a:bodyPr/>
        <a:lstStyle/>
        <a:p>
          <a:endParaRPr lang="en-US"/>
        </a:p>
      </dgm:t>
    </dgm:pt>
    <dgm:pt modelId="{4C8A5984-2AB2-4876-A666-EF976F4AA242}">
      <dgm:prSet/>
      <dgm:spPr/>
      <dgm:t>
        <a:bodyPr/>
        <a:lstStyle/>
        <a:p>
          <a:r>
            <a:rPr lang="en-US" dirty="0">
              <a:effectLst/>
              <a:latin typeface="Arial" panose="020B0604020202020204" pitchFamily="34" charset="0"/>
              <a:ea typeface="Calibri" panose="020F0502020204030204" pitchFamily="34" charset="0"/>
              <a:cs typeface="Arial" panose="020B0604020202020204" pitchFamily="34" charset="0"/>
            </a:rPr>
            <a:t>Liability/insurance coverage</a:t>
          </a:r>
          <a:endParaRPr lang="en-US" dirty="0">
            <a:latin typeface="Arial" panose="020B0604020202020204" pitchFamily="34" charset="0"/>
            <a:cs typeface="Arial" panose="020B0604020202020204" pitchFamily="34" charset="0"/>
          </a:endParaRPr>
        </a:p>
      </dgm:t>
    </dgm:pt>
    <dgm:pt modelId="{1BF0C6E0-B208-467E-A1E6-FBEC4F81908E}" type="parTrans" cxnId="{9C3BAF85-B506-4DFA-AFAD-278BFC925E0F}">
      <dgm:prSet/>
      <dgm:spPr/>
      <dgm:t>
        <a:bodyPr/>
        <a:lstStyle/>
        <a:p>
          <a:endParaRPr lang="en-US"/>
        </a:p>
      </dgm:t>
    </dgm:pt>
    <dgm:pt modelId="{38FC3EB4-01E6-40DD-B2CE-7B8A939DD42F}" type="sibTrans" cxnId="{9C3BAF85-B506-4DFA-AFAD-278BFC925E0F}">
      <dgm:prSet/>
      <dgm:spPr/>
      <dgm:t>
        <a:bodyPr/>
        <a:lstStyle/>
        <a:p>
          <a:endParaRPr lang="en-US"/>
        </a:p>
      </dgm:t>
    </dgm:pt>
    <dgm:pt modelId="{A251A7EB-A633-4BA0-ABB0-509D0AC91419}">
      <dgm:prSet/>
      <dgm:spPr/>
      <dgm:t>
        <a:bodyPr/>
        <a:lstStyle/>
        <a:p>
          <a:r>
            <a:rPr lang="en-US" dirty="0">
              <a:effectLst/>
              <a:latin typeface="Arial" panose="020B0604020202020204" pitchFamily="34" charset="0"/>
              <a:ea typeface="Calibri" panose="020F0502020204030204" pitchFamily="34" charset="0"/>
              <a:cs typeface="Arial" panose="020B0604020202020204" pitchFamily="34" charset="0"/>
            </a:rPr>
            <a:t>Background checks</a:t>
          </a:r>
          <a:endParaRPr lang="en-US" dirty="0">
            <a:latin typeface="Arial" panose="020B0604020202020204" pitchFamily="34" charset="0"/>
            <a:cs typeface="Arial" panose="020B0604020202020204" pitchFamily="34" charset="0"/>
          </a:endParaRPr>
        </a:p>
      </dgm:t>
    </dgm:pt>
    <dgm:pt modelId="{B4FFB36B-E8FF-4ADB-AA7A-4F528B81E727}" type="parTrans" cxnId="{0900BE73-9169-4706-B091-1FB7776B5990}">
      <dgm:prSet/>
      <dgm:spPr/>
      <dgm:t>
        <a:bodyPr/>
        <a:lstStyle/>
        <a:p>
          <a:endParaRPr lang="en-US"/>
        </a:p>
      </dgm:t>
    </dgm:pt>
    <dgm:pt modelId="{FD35E07E-A3D9-4637-AB90-CE2375CAD835}" type="sibTrans" cxnId="{0900BE73-9169-4706-B091-1FB7776B5990}">
      <dgm:prSet/>
      <dgm:spPr/>
      <dgm:t>
        <a:bodyPr/>
        <a:lstStyle/>
        <a:p>
          <a:endParaRPr lang="en-US"/>
        </a:p>
      </dgm:t>
    </dgm:pt>
    <dgm:pt modelId="{A7EC21F1-7946-42F1-A275-3D4C1230159E}">
      <dgm:prSet/>
      <dgm:spPr/>
      <dgm:t>
        <a:bodyPr/>
        <a:lstStyle/>
        <a:p>
          <a:r>
            <a:rPr lang="en-US" dirty="0">
              <a:effectLst/>
              <a:latin typeface="Arial" panose="020B0604020202020204" pitchFamily="34" charset="0"/>
              <a:ea typeface="Calibri" panose="020F0502020204030204" pitchFamily="34" charset="0"/>
              <a:cs typeface="Arial" panose="020B0604020202020204" pitchFamily="34" charset="0"/>
            </a:rPr>
            <a:t>Youth volunteers</a:t>
          </a:r>
          <a:endParaRPr lang="en-US" dirty="0">
            <a:latin typeface="Arial" panose="020B0604020202020204" pitchFamily="34" charset="0"/>
            <a:cs typeface="Arial" panose="020B0604020202020204" pitchFamily="34" charset="0"/>
          </a:endParaRPr>
        </a:p>
      </dgm:t>
    </dgm:pt>
    <dgm:pt modelId="{B159FD29-D7D6-452C-94D1-6FAD3C83E5E6}" type="parTrans" cxnId="{8EA179C1-3F41-4D9D-930D-C4798FB94294}">
      <dgm:prSet/>
      <dgm:spPr/>
      <dgm:t>
        <a:bodyPr/>
        <a:lstStyle/>
        <a:p>
          <a:endParaRPr lang="en-US"/>
        </a:p>
      </dgm:t>
    </dgm:pt>
    <dgm:pt modelId="{E3A91A41-2727-4C7A-B7BD-F21B079777A8}" type="sibTrans" cxnId="{8EA179C1-3F41-4D9D-930D-C4798FB94294}">
      <dgm:prSet/>
      <dgm:spPr/>
      <dgm:t>
        <a:bodyPr/>
        <a:lstStyle/>
        <a:p>
          <a:endParaRPr lang="en-US"/>
        </a:p>
      </dgm:t>
    </dgm:pt>
    <dgm:pt modelId="{89019567-9062-48FB-99D2-2DAFD4F1AC2F}" type="pres">
      <dgm:prSet presAssocID="{ADD4956F-6EA7-4B9B-81F5-9FB69567B028}" presName="diagram" presStyleCnt="0">
        <dgm:presLayoutVars>
          <dgm:dir/>
          <dgm:resizeHandles val="exact"/>
        </dgm:presLayoutVars>
      </dgm:prSet>
      <dgm:spPr/>
    </dgm:pt>
    <dgm:pt modelId="{DF15E7E9-3D48-49DA-8B9F-B6A9EDB346BA}" type="pres">
      <dgm:prSet presAssocID="{E3938845-F66A-423A-BE61-D3C8D460203B}" presName="node" presStyleLbl="node1" presStyleIdx="0" presStyleCnt="4" custLinFactNeighborX="26597" custLinFactNeighborY="4539">
        <dgm:presLayoutVars>
          <dgm:bulletEnabled val="1"/>
        </dgm:presLayoutVars>
      </dgm:prSet>
      <dgm:spPr/>
    </dgm:pt>
    <dgm:pt modelId="{2E9E2AAB-02BD-4A29-B2E6-4F6D8918309D}" type="pres">
      <dgm:prSet presAssocID="{E641B038-7950-4552-BD76-E503F8063954}" presName="sibTrans" presStyleCnt="0"/>
      <dgm:spPr/>
    </dgm:pt>
    <dgm:pt modelId="{BE2E4A8B-1EC7-49EE-A26C-51F8CEFAD6E8}" type="pres">
      <dgm:prSet presAssocID="{4C8A5984-2AB2-4876-A666-EF976F4AA242}" presName="node" presStyleLbl="node1" presStyleIdx="1" presStyleCnt="4" custLinFactNeighborX="79676" custLinFactNeighborY="4200">
        <dgm:presLayoutVars>
          <dgm:bulletEnabled val="1"/>
        </dgm:presLayoutVars>
      </dgm:prSet>
      <dgm:spPr/>
    </dgm:pt>
    <dgm:pt modelId="{3057FA4D-BBB7-4397-86F2-09E047F00F26}" type="pres">
      <dgm:prSet presAssocID="{38FC3EB4-01E6-40DD-B2CE-7B8A939DD42F}" presName="sibTrans" presStyleCnt="0"/>
      <dgm:spPr/>
    </dgm:pt>
    <dgm:pt modelId="{43AF97F2-0798-445F-8E56-72F723715E3D}" type="pres">
      <dgm:prSet presAssocID="{A251A7EB-A633-4BA0-ABB0-509D0AC91419}" presName="node" presStyleLbl="node1" presStyleIdx="2" presStyleCnt="4" custLinFactX="-93175" custLinFactY="21927" custLinFactNeighborX="-100000" custLinFactNeighborY="100000">
        <dgm:presLayoutVars>
          <dgm:bulletEnabled val="1"/>
        </dgm:presLayoutVars>
      </dgm:prSet>
      <dgm:spPr/>
    </dgm:pt>
    <dgm:pt modelId="{04D2DFCD-919C-42AF-877D-AC8C8E41300C}" type="pres">
      <dgm:prSet presAssocID="{FD35E07E-A3D9-4637-AB90-CE2375CAD835}" presName="sibTrans" presStyleCnt="0"/>
      <dgm:spPr/>
    </dgm:pt>
    <dgm:pt modelId="{499B1932-F903-4915-8902-DE443D09633F}" type="pres">
      <dgm:prSet presAssocID="{A7EC21F1-7946-42F1-A275-3D4C1230159E}" presName="node" presStyleLbl="node1" presStyleIdx="3" presStyleCnt="4" custLinFactNeighborX="78111" custLinFactNeighborY="-339">
        <dgm:presLayoutVars>
          <dgm:bulletEnabled val="1"/>
        </dgm:presLayoutVars>
      </dgm:prSet>
      <dgm:spPr/>
    </dgm:pt>
  </dgm:ptLst>
  <dgm:cxnLst>
    <dgm:cxn modelId="{2575C538-27B6-4CD5-9039-2AE94F597687}" type="presOf" srcId="{4C8A5984-2AB2-4876-A666-EF976F4AA242}" destId="{BE2E4A8B-1EC7-49EE-A26C-51F8CEFAD6E8}" srcOrd="0" destOrd="0" presId="urn:microsoft.com/office/officeart/2005/8/layout/default"/>
    <dgm:cxn modelId="{0900BE73-9169-4706-B091-1FB7776B5990}" srcId="{ADD4956F-6EA7-4B9B-81F5-9FB69567B028}" destId="{A251A7EB-A633-4BA0-ABB0-509D0AC91419}" srcOrd="2" destOrd="0" parTransId="{B4FFB36B-E8FF-4ADB-AA7A-4F528B81E727}" sibTransId="{FD35E07E-A3D9-4637-AB90-CE2375CAD835}"/>
    <dgm:cxn modelId="{EA0C4085-8276-4C76-8304-17C5779BDE87}" type="presOf" srcId="{A251A7EB-A633-4BA0-ABB0-509D0AC91419}" destId="{43AF97F2-0798-445F-8E56-72F723715E3D}" srcOrd="0" destOrd="0" presId="urn:microsoft.com/office/officeart/2005/8/layout/default"/>
    <dgm:cxn modelId="{9C3BAF85-B506-4DFA-AFAD-278BFC925E0F}" srcId="{ADD4956F-6EA7-4B9B-81F5-9FB69567B028}" destId="{4C8A5984-2AB2-4876-A666-EF976F4AA242}" srcOrd="1" destOrd="0" parTransId="{1BF0C6E0-B208-467E-A1E6-FBEC4F81908E}" sibTransId="{38FC3EB4-01E6-40DD-B2CE-7B8A939DD42F}"/>
    <dgm:cxn modelId="{DF03C897-4FA9-40B1-8A5D-8B46148A64B7}" type="presOf" srcId="{A7EC21F1-7946-42F1-A275-3D4C1230159E}" destId="{499B1932-F903-4915-8902-DE443D09633F}" srcOrd="0" destOrd="0" presId="urn:microsoft.com/office/officeart/2005/8/layout/default"/>
    <dgm:cxn modelId="{975280BE-2568-47A5-8216-0A345D12C6AB}" srcId="{ADD4956F-6EA7-4B9B-81F5-9FB69567B028}" destId="{E3938845-F66A-423A-BE61-D3C8D460203B}" srcOrd="0" destOrd="0" parTransId="{D71AD5A1-0B09-48AD-877D-C751BC7484CD}" sibTransId="{E641B038-7950-4552-BD76-E503F8063954}"/>
    <dgm:cxn modelId="{8EA179C1-3F41-4D9D-930D-C4798FB94294}" srcId="{ADD4956F-6EA7-4B9B-81F5-9FB69567B028}" destId="{A7EC21F1-7946-42F1-A275-3D4C1230159E}" srcOrd="3" destOrd="0" parTransId="{B159FD29-D7D6-452C-94D1-6FAD3C83E5E6}" sibTransId="{E3A91A41-2727-4C7A-B7BD-F21B079777A8}"/>
    <dgm:cxn modelId="{495974C5-3EC2-4456-BFD6-976A3C53E1B7}" type="presOf" srcId="{E3938845-F66A-423A-BE61-D3C8D460203B}" destId="{DF15E7E9-3D48-49DA-8B9F-B6A9EDB346BA}" srcOrd="0" destOrd="0" presId="urn:microsoft.com/office/officeart/2005/8/layout/default"/>
    <dgm:cxn modelId="{73C6CCE7-A8B8-4BB1-AA50-F72C702FC8E8}" type="presOf" srcId="{ADD4956F-6EA7-4B9B-81F5-9FB69567B028}" destId="{89019567-9062-48FB-99D2-2DAFD4F1AC2F}" srcOrd="0" destOrd="0" presId="urn:microsoft.com/office/officeart/2005/8/layout/default"/>
    <dgm:cxn modelId="{1B32FCE1-0180-4BC3-9E65-07F69AC3BAA0}" type="presParOf" srcId="{89019567-9062-48FB-99D2-2DAFD4F1AC2F}" destId="{DF15E7E9-3D48-49DA-8B9F-B6A9EDB346BA}" srcOrd="0" destOrd="0" presId="urn:microsoft.com/office/officeart/2005/8/layout/default"/>
    <dgm:cxn modelId="{52A86953-F368-413D-AE40-585A270F3A43}" type="presParOf" srcId="{89019567-9062-48FB-99D2-2DAFD4F1AC2F}" destId="{2E9E2AAB-02BD-4A29-B2E6-4F6D8918309D}" srcOrd="1" destOrd="0" presId="urn:microsoft.com/office/officeart/2005/8/layout/default"/>
    <dgm:cxn modelId="{F28CCCF7-4B72-47B8-8774-9729DB4CF4E3}" type="presParOf" srcId="{89019567-9062-48FB-99D2-2DAFD4F1AC2F}" destId="{BE2E4A8B-1EC7-49EE-A26C-51F8CEFAD6E8}" srcOrd="2" destOrd="0" presId="urn:microsoft.com/office/officeart/2005/8/layout/default"/>
    <dgm:cxn modelId="{CB4ECA14-0255-4080-923B-60210663F64D}" type="presParOf" srcId="{89019567-9062-48FB-99D2-2DAFD4F1AC2F}" destId="{3057FA4D-BBB7-4397-86F2-09E047F00F26}" srcOrd="3" destOrd="0" presId="urn:microsoft.com/office/officeart/2005/8/layout/default"/>
    <dgm:cxn modelId="{F3E31EC9-D2CB-4EB7-9E01-DE0234D763CF}" type="presParOf" srcId="{89019567-9062-48FB-99D2-2DAFD4F1AC2F}" destId="{43AF97F2-0798-445F-8E56-72F723715E3D}" srcOrd="4" destOrd="0" presId="urn:microsoft.com/office/officeart/2005/8/layout/default"/>
    <dgm:cxn modelId="{2303632C-0253-41F9-A175-FFA03A0EB965}" type="presParOf" srcId="{89019567-9062-48FB-99D2-2DAFD4F1AC2F}" destId="{04D2DFCD-919C-42AF-877D-AC8C8E41300C}" srcOrd="5" destOrd="0" presId="urn:microsoft.com/office/officeart/2005/8/layout/default"/>
    <dgm:cxn modelId="{33E75EDF-D8C3-433D-B3AE-3FE787F32EB9}" type="presParOf" srcId="{89019567-9062-48FB-99D2-2DAFD4F1AC2F}" destId="{499B1932-F903-4915-8902-DE443D09633F}"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DD4956F-6EA7-4B9B-81F5-9FB69567B028}" type="doc">
      <dgm:prSet loTypeId="urn:microsoft.com/office/officeart/2005/8/layout/default" loCatId="list" qsTypeId="urn:microsoft.com/office/officeart/2005/8/quickstyle/simple2" qsCatId="simple" csTypeId="urn:microsoft.com/office/officeart/2005/8/colors/accent1_2" csCatId="accent1" phldr="1"/>
      <dgm:spPr/>
      <dgm:t>
        <a:bodyPr/>
        <a:lstStyle/>
        <a:p>
          <a:endParaRPr lang="en-US"/>
        </a:p>
      </dgm:t>
    </dgm:pt>
    <dgm:pt modelId="{E3938845-F66A-423A-BE61-D3C8D460203B}">
      <dgm:prSet/>
      <dgm:spPr/>
      <dgm:t>
        <a:bodyPr/>
        <a:lstStyle/>
        <a:p>
          <a:r>
            <a:rPr lang="en-US"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Supervision</a:t>
          </a:r>
        </a:p>
        <a:p>
          <a:r>
            <a:rPr lang="en-US" dirty="0">
              <a:effectLst/>
              <a:latin typeface="Arial" panose="020B0604020202020204" pitchFamily="34" charset="0"/>
              <a:cs typeface="Arial" panose="020B0604020202020204" pitchFamily="34" charset="0"/>
            </a:rPr>
            <a:t>(Training)</a:t>
          </a:r>
          <a:endParaRPr lang="en-US" dirty="0">
            <a:latin typeface="Arial" panose="020B0604020202020204" pitchFamily="34" charset="0"/>
            <a:cs typeface="Arial" panose="020B0604020202020204" pitchFamily="34" charset="0"/>
          </a:endParaRPr>
        </a:p>
      </dgm:t>
    </dgm:pt>
    <dgm:pt modelId="{D71AD5A1-0B09-48AD-877D-C751BC7484CD}" type="parTrans" cxnId="{975280BE-2568-47A5-8216-0A345D12C6AB}">
      <dgm:prSet/>
      <dgm:spPr/>
      <dgm:t>
        <a:bodyPr/>
        <a:lstStyle/>
        <a:p>
          <a:endParaRPr lang="en-US"/>
        </a:p>
      </dgm:t>
    </dgm:pt>
    <dgm:pt modelId="{E641B038-7950-4552-BD76-E503F8063954}" type="sibTrans" cxnId="{975280BE-2568-47A5-8216-0A345D12C6AB}">
      <dgm:prSet/>
      <dgm:spPr/>
      <dgm:t>
        <a:bodyPr/>
        <a:lstStyle/>
        <a:p>
          <a:endParaRPr lang="en-US"/>
        </a:p>
      </dgm:t>
    </dgm:pt>
    <dgm:pt modelId="{4C8A5984-2AB2-4876-A666-EF976F4AA242}">
      <dgm:prSet/>
      <dgm:spPr/>
      <dgm:t>
        <a:bodyPr/>
        <a:lstStyle/>
        <a:p>
          <a:r>
            <a:rPr lang="en-US" dirty="0">
              <a:effectLst/>
              <a:latin typeface="Arial" panose="020B0604020202020204" pitchFamily="34" charset="0"/>
              <a:ea typeface="Calibri" panose="020F0502020204030204" pitchFamily="34" charset="0"/>
              <a:cs typeface="Arial" panose="020B0604020202020204" pitchFamily="34" charset="0"/>
            </a:rPr>
            <a:t>Activity procedures</a:t>
          </a:r>
          <a:endParaRPr lang="en-US" dirty="0">
            <a:latin typeface="Arial" panose="020B0604020202020204" pitchFamily="34" charset="0"/>
            <a:cs typeface="Arial" panose="020B0604020202020204" pitchFamily="34" charset="0"/>
          </a:endParaRPr>
        </a:p>
      </dgm:t>
    </dgm:pt>
    <dgm:pt modelId="{1BF0C6E0-B208-467E-A1E6-FBEC4F81908E}" type="parTrans" cxnId="{9C3BAF85-B506-4DFA-AFAD-278BFC925E0F}">
      <dgm:prSet/>
      <dgm:spPr/>
      <dgm:t>
        <a:bodyPr/>
        <a:lstStyle/>
        <a:p>
          <a:endParaRPr lang="en-US"/>
        </a:p>
      </dgm:t>
    </dgm:pt>
    <dgm:pt modelId="{38FC3EB4-01E6-40DD-B2CE-7B8A939DD42F}" type="sibTrans" cxnId="{9C3BAF85-B506-4DFA-AFAD-278BFC925E0F}">
      <dgm:prSet/>
      <dgm:spPr/>
      <dgm:t>
        <a:bodyPr/>
        <a:lstStyle/>
        <a:p>
          <a:endParaRPr lang="en-US"/>
        </a:p>
      </dgm:t>
    </dgm:pt>
    <dgm:pt modelId="{A251A7EB-A633-4BA0-ABB0-509D0AC91419}">
      <dgm:prSet/>
      <dgm:spPr/>
      <dgm:t>
        <a:bodyPr/>
        <a:lstStyle/>
        <a:p>
          <a:r>
            <a:rPr lang="en-US" dirty="0">
              <a:latin typeface="Arial" panose="020B0604020202020204" pitchFamily="34" charset="0"/>
              <a:cs typeface="Arial" panose="020B0604020202020204" pitchFamily="34" charset="0"/>
            </a:rPr>
            <a:t>Individual counseling</a:t>
          </a:r>
        </a:p>
      </dgm:t>
    </dgm:pt>
    <dgm:pt modelId="{B4FFB36B-E8FF-4ADB-AA7A-4F528B81E727}" type="parTrans" cxnId="{0900BE73-9169-4706-B091-1FB7776B5990}">
      <dgm:prSet/>
      <dgm:spPr/>
      <dgm:t>
        <a:bodyPr/>
        <a:lstStyle/>
        <a:p>
          <a:endParaRPr lang="en-US"/>
        </a:p>
      </dgm:t>
    </dgm:pt>
    <dgm:pt modelId="{FD35E07E-A3D9-4637-AB90-CE2375CAD835}" type="sibTrans" cxnId="{0900BE73-9169-4706-B091-1FB7776B5990}">
      <dgm:prSet/>
      <dgm:spPr/>
      <dgm:t>
        <a:bodyPr/>
        <a:lstStyle/>
        <a:p>
          <a:endParaRPr lang="en-US"/>
        </a:p>
      </dgm:t>
    </dgm:pt>
    <dgm:pt modelId="{A7EC21F1-7946-42F1-A275-3D4C1230159E}">
      <dgm:prSet/>
      <dgm:spPr/>
      <dgm:t>
        <a:bodyPr/>
        <a:lstStyle/>
        <a:p>
          <a:r>
            <a:rPr lang="en-US" dirty="0">
              <a:effectLst/>
              <a:latin typeface="Arial" panose="020B0604020202020204" pitchFamily="34" charset="0"/>
              <a:ea typeface="Calibri" panose="020F0502020204030204" pitchFamily="34" charset="0"/>
              <a:cs typeface="Arial" panose="020B0604020202020204" pitchFamily="34" charset="0"/>
            </a:rPr>
            <a:t>Youth volunteers</a:t>
          </a:r>
          <a:endParaRPr lang="en-US" dirty="0">
            <a:latin typeface="Arial" panose="020B0604020202020204" pitchFamily="34" charset="0"/>
            <a:cs typeface="Arial" panose="020B0604020202020204" pitchFamily="34" charset="0"/>
          </a:endParaRPr>
        </a:p>
      </dgm:t>
    </dgm:pt>
    <dgm:pt modelId="{B159FD29-D7D6-452C-94D1-6FAD3C83E5E6}" type="parTrans" cxnId="{8EA179C1-3F41-4D9D-930D-C4798FB94294}">
      <dgm:prSet/>
      <dgm:spPr/>
      <dgm:t>
        <a:bodyPr/>
        <a:lstStyle/>
        <a:p>
          <a:endParaRPr lang="en-US"/>
        </a:p>
      </dgm:t>
    </dgm:pt>
    <dgm:pt modelId="{E3A91A41-2727-4C7A-B7BD-F21B079777A8}" type="sibTrans" cxnId="{8EA179C1-3F41-4D9D-930D-C4798FB94294}">
      <dgm:prSet/>
      <dgm:spPr/>
      <dgm:t>
        <a:bodyPr/>
        <a:lstStyle/>
        <a:p>
          <a:endParaRPr lang="en-US"/>
        </a:p>
      </dgm:t>
    </dgm:pt>
    <dgm:pt modelId="{53995148-BA0C-4044-AA81-5642CD4A99BC}">
      <dgm:prSet/>
      <dgm:spPr/>
      <dgm:t>
        <a:bodyPr/>
        <a:lstStyle/>
        <a:p>
          <a:r>
            <a:rPr lang="en-US" dirty="0">
              <a:latin typeface="Arial" panose="020B0604020202020204" pitchFamily="34" charset="0"/>
              <a:cs typeface="Arial" panose="020B0604020202020204" pitchFamily="34" charset="0"/>
            </a:rPr>
            <a:t>Transportation</a:t>
          </a:r>
        </a:p>
      </dgm:t>
    </dgm:pt>
    <dgm:pt modelId="{9AEA89DF-3716-4A35-AADD-985D191E86B7}" type="parTrans" cxnId="{DBDB8DB8-1D17-47E2-BDF4-871E5A3A6CAB}">
      <dgm:prSet/>
      <dgm:spPr/>
      <dgm:t>
        <a:bodyPr/>
        <a:lstStyle/>
        <a:p>
          <a:endParaRPr lang="en-US"/>
        </a:p>
      </dgm:t>
    </dgm:pt>
    <dgm:pt modelId="{709A1F5E-F2D6-4C4D-A680-2FF40B8233FF}" type="sibTrans" cxnId="{DBDB8DB8-1D17-47E2-BDF4-871E5A3A6CAB}">
      <dgm:prSet/>
      <dgm:spPr/>
      <dgm:t>
        <a:bodyPr/>
        <a:lstStyle/>
        <a:p>
          <a:endParaRPr lang="en-US"/>
        </a:p>
      </dgm:t>
    </dgm:pt>
    <dgm:pt modelId="{1F464213-9418-452E-85EB-1AA10E189307}">
      <dgm:prSet/>
      <dgm:spPr/>
      <dgm:t>
        <a:bodyPr/>
        <a:lstStyle/>
        <a:p>
          <a:r>
            <a:rPr lang="en-US" dirty="0">
              <a:latin typeface="Arial" panose="020B0604020202020204" pitchFamily="34" charset="0"/>
              <a:cs typeface="Arial" panose="020B0604020202020204" pitchFamily="34" charset="0"/>
            </a:rPr>
            <a:t>Social-Media</a:t>
          </a:r>
        </a:p>
      </dgm:t>
    </dgm:pt>
    <dgm:pt modelId="{3CBC20D0-18E5-4423-8743-A99B8AA884C5}" type="parTrans" cxnId="{6768851B-E77C-4D9A-8D1D-00425F547451}">
      <dgm:prSet/>
      <dgm:spPr/>
      <dgm:t>
        <a:bodyPr/>
        <a:lstStyle/>
        <a:p>
          <a:endParaRPr lang="en-US"/>
        </a:p>
      </dgm:t>
    </dgm:pt>
    <dgm:pt modelId="{7EAC7C88-44A0-451A-9371-012BE23301EF}" type="sibTrans" cxnId="{6768851B-E77C-4D9A-8D1D-00425F547451}">
      <dgm:prSet/>
      <dgm:spPr/>
      <dgm:t>
        <a:bodyPr/>
        <a:lstStyle/>
        <a:p>
          <a:endParaRPr lang="en-US"/>
        </a:p>
      </dgm:t>
    </dgm:pt>
    <dgm:pt modelId="{BCA75D04-6202-451B-94D6-95F794AB1791}">
      <dgm:prSet/>
      <dgm:spPr/>
      <dgm:t>
        <a:bodyPr/>
        <a:lstStyle/>
        <a:p>
          <a:r>
            <a:rPr lang="en-US" dirty="0">
              <a:latin typeface="Arial" panose="020B0604020202020204" pitchFamily="34" charset="0"/>
              <a:cs typeface="Arial" panose="020B0604020202020204" pitchFamily="34" charset="0"/>
            </a:rPr>
            <a:t>Off-site</a:t>
          </a:r>
        </a:p>
        <a:p>
          <a:r>
            <a:rPr lang="en-US" dirty="0">
              <a:latin typeface="Arial" panose="020B0604020202020204" pitchFamily="34" charset="0"/>
              <a:cs typeface="Arial" panose="020B0604020202020204" pitchFamily="34" charset="0"/>
            </a:rPr>
            <a:t>overnight</a:t>
          </a:r>
        </a:p>
      </dgm:t>
    </dgm:pt>
    <dgm:pt modelId="{0746A216-7D19-4E2A-BFAA-792DD1408260}" type="parTrans" cxnId="{CD0A8E25-358D-4F3C-A701-6BB8CB4CDC7E}">
      <dgm:prSet/>
      <dgm:spPr/>
      <dgm:t>
        <a:bodyPr/>
        <a:lstStyle/>
        <a:p>
          <a:endParaRPr lang="en-US"/>
        </a:p>
      </dgm:t>
    </dgm:pt>
    <dgm:pt modelId="{36E611D7-AC01-43F3-9D8F-7467DB5C1572}" type="sibTrans" cxnId="{CD0A8E25-358D-4F3C-A701-6BB8CB4CDC7E}">
      <dgm:prSet/>
      <dgm:spPr/>
      <dgm:t>
        <a:bodyPr/>
        <a:lstStyle/>
        <a:p>
          <a:endParaRPr lang="en-US"/>
        </a:p>
      </dgm:t>
    </dgm:pt>
    <dgm:pt modelId="{BFB5A2E2-13B1-45C3-AF2E-2C7B6826821F}">
      <dgm:prSet/>
      <dgm:spPr/>
      <dgm:t>
        <a:bodyPr/>
        <a:lstStyle/>
        <a:p>
          <a:r>
            <a:rPr lang="en-US" dirty="0">
              <a:latin typeface="Arial" panose="020B0604020202020204" pitchFamily="34" charset="0"/>
              <a:cs typeface="Arial" panose="020B0604020202020204" pitchFamily="34" charset="0"/>
            </a:rPr>
            <a:t>Third parties</a:t>
          </a:r>
        </a:p>
      </dgm:t>
    </dgm:pt>
    <dgm:pt modelId="{953D48CF-7397-4564-8D61-92137990333D}" type="parTrans" cxnId="{AB2EDB09-9F4A-4657-A6E5-FE9DFCCF8242}">
      <dgm:prSet/>
      <dgm:spPr/>
      <dgm:t>
        <a:bodyPr/>
        <a:lstStyle/>
        <a:p>
          <a:endParaRPr lang="en-US"/>
        </a:p>
      </dgm:t>
    </dgm:pt>
    <dgm:pt modelId="{2C6B00B3-BC58-4A4D-A4AA-AAAC852CC781}" type="sibTrans" cxnId="{AB2EDB09-9F4A-4657-A6E5-FE9DFCCF8242}">
      <dgm:prSet/>
      <dgm:spPr/>
      <dgm:t>
        <a:bodyPr/>
        <a:lstStyle/>
        <a:p>
          <a:endParaRPr lang="en-US"/>
        </a:p>
      </dgm:t>
    </dgm:pt>
    <dgm:pt modelId="{89019567-9062-48FB-99D2-2DAFD4F1AC2F}" type="pres">
      <dgm:prSet presAssocID="{ADD4956F-6EA7-4B9B-81F5-9FB69567B028}" presName="diagram" presStyleCnt="0">
        <dgm:presLayoutVars>
          <dgm:dir/>
          <dgm:resizeHandles val="exact"/>
        </dgm:presLayoutVars>
      </dgm:prSet>
      <dgm:spPr/>
    </dgm:pt>
    <dgm:pt modelId="{DF15E7E9-3D48-49DA-8B9F-B6A9EDB346BA}" type="pres">
      <dgm:prSet presAssocID="{E3938845-F66A-423A-BE61-D3C8D460203B}" presName="node" presStyleLbl="node1" presStyleIdx="0" presStyleCnt="8">
        <dgm:presLayoutVars>
          <dgm:bulletEnabled val="1"/>
        </dgm:presLayoutVars>
      </dgm:prSet>
      <dgm:spPr/>
    </dgm:pt>
    <dgm:pt modelId="{2E9E2AAB-02BD-4A29-B2E6-4F6D8918309D}" type="pres">
      <dgm:prSet presAssocID="{E641B038-7950-4552-BD76-E503F8063954}" presName="sibTrans" presStyleCnt="0"/>
      <dgm:spPr/>
    </dgm:pt>
    <dgm:pt modelId="{BE2E4A8B-1EC7-49EE-A26C-51F8CEFAD6E8}" type="pres">
      <dgm:prSet presAssocID="{4C8A5984-2AB2-4876-A666-EF976F4AA242}" presName="node" presStyleLbl="node1" presStyleIdx="1" presStyleCnt="8" custLinFactNeighborX="-1494" custLinFactNeighborY="2490">
        <dgm:presLayoutVars>
          <dgm:bulletEnabled val="1"/>
        </dgm:presLayoutVars>
      </dgm:prSet>
      <dgm:spPr/>
    </dgm:pt>
    <dgm:pt modelId="{3057FA4D-BBB7-4397-86F2-09E047F00F26}" type="pres">
      <dgm:prSet presAssocID="{38FC3EB4-01E6-40DD-B2CE-7B8A939DD42F}" presName="sibTrans" presStyleCnt="0"/>
      <dgm:spPr/>
    </dgm:pt>
    <dgm:pt modelId="{43AF97F2-0798-445F-8E56-72F723715E3D}" type="pres">
      <dgm:prSet presAssocID="{A251A7EB-A633-4BA0-ABB0-509D0AC91419}" presName="node" presStyleLbl="node1" presStyleIdx="2" presStyleCnt="8">
        <dgm:presLayoutVars>
          <dgm:bulletEnabled val="1"/>
        </dgm:presLayoutVars>
      </dgm:prSet>
      <dgm:spPr/>
    </dgm:pt>
    <dgm:pt modelId="{04D2DFCD-919C-42AF-877D-AC8C8E41300C}" type="pres">
      <dgm:prSet presAssocID="{FD35E07E-A3D9-4637-AB90-CE2375CAD835}" presName="sibTrans" presStyleCnt="0"/>
      <dgm:spPr/>
    </dgm:pt>
    <dgm:pt modelId="{499B1932-F903-4915-8902-DE443D09633F}" type="pres">
      <dgm:prSet presAssocID="{A7EC21F1-7946-42F1-A275-3D4C1230159E}" presName="node" presStyleLbl="node1" presStyleIdx="3" presStyleCnt="8" custLinFactNeighborX="-3235" custLinFactNeighborY="3112">
        <dgm:presLayoutVars>
          <dgm:bulletEnabled val="1"/>
        </dgm:presLayoutVars>
      </dgm:prSet>
      <dgm:spPr/>
    </dgm:pt>
    <dgm:pt modelId="{F216AA6F-5F7D-4D2E-BAF4-09B00B81E03B}" type="pres">
      <dgm:prSet presAssocID="{E3A91A41-2727-4C7A-B7BD-F21B079777A8}" presName="sibTrans" presStyleCnt="0"/>
      <dgm:spPr/>
    </dgm:pt>
    <dgm:pt modelId="{0EF98075-DB6D-42CF-9F85-3C22F7FCCEEE}" type="pres">
      <dgm:prSet presAssocID="{53995148-BA0C-4044-AA81-5642CD4A99BC}" presName="node" presStyleLbl="node1" presStyleIdx="4" presStyleCnt="8">
        <dgm:presLayoutVars>
          <dgm:bulletEnabled val="1"/>
        </dgm:presLayoutVars>
      </dgm:prSet>
      <dgm:spPr/>
    </dgm:pt>
    <dgm:pt modelId="{E3C0231A-81F9-4B48-90C4-E25C2C4DBA49}" type="pres">
      <dgm:prSet presAssocID="{709A1F5E-F2D6-4C4D-A680-2FF40B8233FF}" presName="sibTrans" presStyleCnt="0"/>
      <dgm:spPr/>
    </dgm:pt>
    <dgm:pt modelId="{7E4CA836-3F77-482F-B935-AB6865ED8DAE}" type="pres">
      <dgm:prSet presAssocID="{1F464213-9418-452E-85EB-1AA10E189307}" presName="node" presStyleLbl="node1" presStyleIdx="5" presStyleCnt="8">
        <dgm:presLayoutVars>
          <dgm:bulletEnabled val="1"/>
        </dgm:presLayoutVars>
      </dgm:prSet>
      <dgm:spPr/>
    </dgm:pt>
    <dgm:pt modelId="{8B039236-2B3B-4459-9E20-B0E8EC44FD24}" type="pres">
      <dgm:prSet presAssocID="{7EAC7C88-44A0-451A-9371-012BE23301EF}" presName="sibTrans" presStyleCnt="0"/>
      <dgm:spPr/>
    </dgm:pt>
    <dgm:pt modelId="{E310CA73-22C0-484A-BD39-126F3A0F0BB3}" type="pres">
      <dgm:prSet presAssocID="{BCA75D04-6202-451B-94D6-95F794AB1791}" presName="node" presStyleLbl="node1" presStyleIdx="6" presStyleCnt="8">
        <dgm:presLayoutVars>
          <dgm:bulletEnabled val="1"/>
        </dgm:presLayoutVars>
      </dgm:prSet>
      <dgm:spPr/>
    </dgm:pt>
    <dgm:pt modelId="{FEB2530E-C6CB-4288-807D-4893851271C0}" type="pres">
      <dgm:prSet presAssocID="{36E611D7-AC01-43F3-9D8F-7467DB5C1572}" presName="sibTrans" presStyleCnt="0"/>
      <dgm:spPr/>
    </dgm:pt>
    <dgm:pt modelId="{9AD6A60C-B5DE-4ECC-A270-8D213B0D6D66}" type="pres">
      <dgm:prSet presAssocID="{BFB5A2E2-13B1-45C3-AF2E-2C7B6826821F}" presName="node" presStyleLbl="node1" presStyleIdx="7" presStyleCnt="8">
        <dgm:presLayoutVars>
          <dgm:bulletEnabled val="1"/>
        </dgm:presLayoutVars>
      </dgm:prSet>
      <dgm:spPr/>
    </dgm:pt>
  </dgm:ptLst>
  <dgm:cxnLst>
    <dgm:cxn modelId="{7DE40E03-DF44-42C9-9215-707C79324434}" type="presOf" srcId="{BFB5A2E2-13B1-45C3-AF2E-2C7B6826821F}" destId="{9AD6A60C-B5DE-4ECC-A270-8D213B0D6D66}" srcOrd="0" destOrd="0" presId="urn:microsoft.com/office/officeart/2005/8/layout/default"/>
    <dgm:cxn modelId="{AB2EDB09-9F4A-4657-A6E5-FE9DFCCF8242}" srcId="{ADD4956F-6EA7-4B9B-81F5-9FB69567B028}" destId="{BFB5A2E2-13B1-45C3-AF2E-2C7B6826821F}" srcOrd="7" destOrd="0" parTransId="{953D48CF-7397-4564-8D61-92137990333D}" sibTransId="{2C6B00B3-BC58-4A4D-A4AA-AAAC852CC781}"/>
    <dgm:cxn modelId="{6768851B-E77C-4D9A-8D1D-00425F547451}" srcId="{ADD4956F-6EA7-4B9B-81F5-9FB69567B028}" destId="{1F464213-9418-452E-85EB-1AA10E189307}" srcOrd="5" destOrd="0" parTransId="{3CBC20D0-18E5-4423-8743-A99B8AA884C5}" sibTransId="{7EAC7C88-44A0-451A-9371-012BE23301EF}"/>
    <dgm:cxn modelId="{CD0A8E25-358D-4F3C-A701-6BB8CB4CDC7E}" srcId="{ADD4956F-6EA7-4B9B-81F5-9FB69567B028}" destId="{BCA75D04-6202-451B-94D6-95F794AB1791}" srcOrd="6" destOrd="0" parTransId="{0746A216-7D19-4E2A-BFAA-792DD1408260}" sibTransId="{36E611D7-AC01-43F3-9D8F-7467DB5C1572}"/>
    <dgm:cxn modelId="{A1AE942B-F9D2-40A0-B039-2FBD6B83A83B}" type="presOf" srcId="{BCA75D04-6202-451B-94D6-95F794AB1791}" destId="{E310CA73-22C0-484A-BD39-126F3A0F0BB3}" srcOrd="0" destOrd="0" presId="urn:microsoft.com/office/officeart/2005/8/layout/default"/>
    <dgm:cxn modelId="{2575C538-27B6-4CD5-9039-2AE94F597687}" type="presOf" srcId="{4C8A5984-2AB2-4876-A666-EF976F4AA242}" destId="{BE2E4A8B-1EC7-49EE-A26C-51F8CEFAD6E8}" srcOrd="0" destOrd="0" presId="urn:microsoft.com/office/officeart/2005/8/layout/default"/>
    <dgm:cxn modelId="{0900BE73-9169-4706-B091-1FB7776B5990}" srcId="{ADD4956F-6EA7-4B9B-81F5-9FB69567B028}" destId="{A251A7EB-A633-4BA0-ABB0-509D0AC91419}" srcOrd="2" destOrd="0" parTransId="{B4FFB36B-E8FF-4ADB-AA7A-4F528B81E727}" sibTransId="{FD35E07E-A3D9-4637-AB90-CE2375CAD835}"/>
    <dgm:cxn modelId="{7CA67158-A230-4D12-A4CA-CA01E6853FC7}" type="presOf" srcId="{53995148-BA0C-4044-AA81-5642CD4A99BC}" destId="{0EF98075-DB6D-42CF-9F85-3C22F7FCCEEE}" srcOrd="0" destOrd="0" presId="urn:microsoft.com/office/officeart/2005/8/layout/default"/>
    <dgm:cxn modelId="{EA0C4085-8276-4C76-8304-17C5779BDE87}" type="presOf" srcId="{A251A7EB-A633-4BA0-ABB0-509D0AC91419}" destId="{43AF97F2-0798-445F-8E56-72F723715E3D}" srcOrd="0" destOrd="0" presId="urn:microsoft.com/office/officeart/2005/8/layout/default"/>
    <dgm:cxn modelId="{9C3BAF85-B506-4DFA-AFAD-278BFC925E0F}" srcId="{ADD4956F-6EA7-4B9B-81F5-9FB69567B028}" destId="{4C8A5984-2AB2-4876-A666-EF976F4AA242}" srcOrd="1" destOrd="0" parTransId="{1BF0C6E0-B208-467E-A1E6-FBEC4F81908E}" sibTransId="{38FC3EB4-01E6-40DD-B2CE-7B8A939DD42F}"/>
    <dgm:cxn modelId="{DF03C897-4FA9-40B1-8A5D-8B46148A64B7}" type="presOf" srcId="{A7EC21F1-7946-42F1-A275-3D4C1230159E}" destId="{499B1932-F903-4915-8902-DE443D09633F}" srcOrd="0" destOrd="0" presId="urn:microsoft.com/office/officeart/2005/8/layout/default"/>
    <dgm:cxn modelId="{22D2979F-28EF-4396-B7E7-1F1138EA15DE}" type="presOf" srcId="{1F464213-9418-452E-85EB-1AA10E189307}" destId="{7E4CA836-3F77-482F-B935-AB6865ED8DAE}" srcOrd="0" destOrd="0" presId="urn:microsoft.com/office/officeart/2005/8/layout/default"/>
    <dgm:cxn modelId="{DBDB8DB8-1D17-47E2-BDF4-871E5A3A6CAB}" srcId="{ADD4956F-6EA7-4B9B-81F5-9FB69567B028}" destId="{53995148-BA0C-4044-AA81-5642CD4A99BC}" srcOrd="4" destOrd="0" parTransId="{9AEA89DF-3716-4A35-AADD-985D191E86B7}" sibTransId="{709A1F5E-F2D6-4C4D-A680-2FF40B8233FF}"/>
    <dgm:cxn modelId="{975280BE-2568-47A5-8216-0A345D12C6AB}" srcId="{ADD4956F-6EA7-4B9B-81F5-9FB69567B028}" destId="{E3938845-F66A-423A-BE61-D3C8D460203B}" srcOrd="0" destOrd="0" parTransId="{D71AD5A1-0B09-48AD-877D-C751BC7484CD}" sibTransId="{E641B038-7950-4552-BD76-E503F8063954}"/>
    <dgm:cxn modelId="{8EA179C1-3F41-4D9D-930D-C4798FB94294}" srcId="{ADD4956F-6EA7-4B9B-81F5-9FB69567B028}" destId="{A7EC21F1-7946-42F1-A275-3D4C1230159E}" srcOrd="3" destOrd="0" parTransId="{B159FD29-D7D6-452C-94D1-6FAD3C83E5E6}" sibTransId="{E3A91A41-2727-4C7A-B7BD-F21B079777A8}"/>
    <dgm:cxn modelId="{495974C5-3EC2-4456-BFD6-976A3C53E1B7}" type="presOf" srcId="{E3938845-F66A-423A-BE61-D3C8D460203B}" destId="{DF15E7E9-3D48-49DA-8B9F-B6A9EDB346BA}" srcOrd="0" destOrd="0" presId="urn:microsoft.com/office/officeart/2005/8/layout/default"/>
    <dgm:cxn modelId="{73C6CCE7-A8B8-4BB1-AA50-F72C702FC8E8}" type="presOf" srcId="{ADD4956F-6EA7-4B9B-81F5-9FB69567B028}" destId="{89019567-9062-48FB-99D2-2DAFD4F1AC2F}" srcOrd="0" destOrd="0" presId="urn:microsoft.com/office/officeart/2005/8/layout/default"/>
    <dgm:cxn modelId="{1B32FCE1-0180-4BC3-9E65-07F69AC3BAA0}" type="presParOf" srcId="{89019567-9062-48FB-99D2-2DAFD4F1AC2F}" destId="{DF15E7E9-3D48-49DA-8B9F-B6A9EDB346BA}" srcOrd="0" destOrd="0" presId="urn:microsoft.com/office/officeart/2005/8/layout/default"/>
    <dgm:cxn modelId="{52A86953-F368-413D-AE40-585A270F3A43}" type="presParOf" srcId="{89019567-9062-48FB-99D2-2DAFD4F1AC2F}" destId="{2E9E2AAB-02BD-4A29-B2E6-4F6D8918309D}" srcOrd="1" destOrd="0" presId="urn:microsoft.com/office/officeart/2005/8/layout/default"/>
    <dgm:cxn modelId="{F28CCCF7-4B72-47B8-8774-9729DB4CF4E3}" type="presParOf" srcId="{89019567-9062-48FB-99D2-2DAFD4F1AC2F}" destId="{BE2E4A8B-1EC7-49EE-A26C-51F8CEFAD6E8}" srcOrd="2" destOrd="0" presId="urn:microsoft.com/office/officeart/2005/8/layout/default"/>
    <dgm:cxn modelId="{CB4ECA14-0255-4080-923B-60210663F64D}" type="presParOf" srcId="{89019567-9062-48FB-99D2-2DAFD4F1AC2F}" destId="{3057FA4D-BBB7-4397-86F2-09E047F00F26}" srcOrd="3" destOrd="0" presId="urn:microsoft.com/office/officeart/2005/8/layout/default"/>
    <dgm:cxn modelId="{F3E31EC9-D2CB-4EB7-9E01-DE0234D763CF}" type="presParOf" srcId="{89019567-9062-48FB-99D2-2DAFD4F1AC2F}" destId="{43AF97F2-0798-445F-8E56-72F723715E3D}" srcOrd="4" destOrd="0" presId="urn:microsoft.com/office/officeart/2005/8/layout/default"/>
    <dgm:cxn modelId="{2303632C-0253-41F9-A175-FFA03A0EB965}" type="presParOf" srcId="{89019567-9062-48FB-99D2-2DAFD4F1AC2F}" destId="{04D2DFCD-919C-42AF-877D-AC8C8E41300C}" srcOrd="5" destOrd="0" presId="urn:microsoft.com/office/officeart/2005/8/layout/default"/>
    <dgm:cxn modelId="{33E75EDF-D8C3-433D-B3AE-3FE787F32EB9}" type="presParOf" srcId="{89019567-9062-48FB-99D2-2DAFD4F1AC2F}" destId="{499B1932-F903-4915-8902-DE443D09633F}" srcOrd="6" destOrd="0" presId="urn:microsoft.com/office/officeart/2005/8/layout/default"/>
    <dgm:cxn modelId="{2D4A041E-3297-4EB4-9A62-2DBA1B0E6CE7}" type="presParOf" srcId="{89019567-9062-48FB-99D2-2DAFD4F1AC2F}" destId="{F216AA6F-5F7D-4D2E-BAF4-09B00B81E03B}" srcOrd="7" destOrd="0" presId="urn:microsoft.com/office/officeart/2005/8/layout/default"/>
    <dgm:cxn modelId="{8527C004-345F-4DDC-A3FB-60A6B679F86F}" type="presParOf" srcId="{89019567-9062-48FB-99D2-2DAFD4F1AC2F}" destId="{0EF98075-DB6D-42CF-9F85-3C22F7FCCEEE}" srcOrd="8" destOrd="0" presId="urn:microsoft.com/office/officeart/2005/8/layout/default"/>
    <dgm:cxn modelId="{F433167A-4E57-445B-B4DC-B2CA428FCA00}" type="presParOf" srcId="{89019567-9062-48FB-99D2-2DAFD4F1AC2F}" destId="{E3C0231A-81F9-4B48-90C4-E25C2C4DBA49}" srcOrd="9" destOrd="0" presId="urn:microsoft.com/office/officeart/2005/8/layout/default"/>
    <dgm:cxn modelId="{E759A40F-981A-4139-88A8-7A88338D3020}" type="presParOf" srcId="{89019567-9062-48FB-99D2-2DAFD4F1AC2F}" destId="{7E4CA836-3F77-482F-B935-AB6865ED8DAE}" srcOrd="10" destOrd="0" presId="urn:microsoft.com/office/officeart/2005/8/layout/default"/>
    <dgm:cxn modelId="{5123B15B-9539-4215-9D7C-B277944B254D}" type="presParOf" srcId="{89019567-9062-48FB-99D2-2DAFD4F1AC2F}" destId="{8B039236-2B3B-4459-9E20-B0E8EC44FD24}" srcOrd="11" destOrd="0" presId="urn:microsoft.com/office/officeart/2005/8/layout/default"/>
    <dgm:cxn modelId="{31743CD7-8201-4480-B734-DE9289F522DE}" type="presParOf" srcId="{89019567-9062-48FB-99D2-2DAFD4F1AC2F}" destId="{E310CA73-22C0-484A-BD39-126F3A0F0BB3}" srcOrd="12" destOrd="0" presId="urn:microsoft.com/office/officeart/2005/8/layout/default"/>
    <dgm:cxn modelId="{0D6647BD-1BD0-4AB5-9F17-DEC9E5DD218A}" type="presParOf" srcId="{89019567-9062-48FB-99D2-2DAFD4F1AC2F}" destId="{FEB2530E-C6CB-4288-807D-4893851271C0}" srcOrd="13" destOrd="0" presId="urn:microsoft.com/office/officeart/2005/8/layout/default"/>
    <dgm:cxn modelId="{0E423170-CA9B-4FAA-836B-82491B8D747D}" type="presParOf" srcId="{89019567-9062-48FB-99D2-2DAFD4F1AC2F}" destId="{9AD6A60C-B5DE-4ECC-A270-8D213B0D6D66}"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DD4956F-6EA7-4B9B-81F5-9FB69567B028}" type="doc">
      <dgm:prSet loTypeId="urn:microsoft.com/office/officeart/2005/8/layout/default" loCatId="list" qsTypeId="urn:microsoft.com/office/officeart/2005/8/quickstyle/simple2" qsCatId="simple" csTypeId="urn:microsoft.com/office/officeart/2005/8/colors/accent1_2" csCatId="accent1" phldr="1"/>
      <dgm:spPr/>
      <dgm:t>
        <a:bodyPr/>
        <a:lstStyle/>
        <a:p>
          <a:endParaRPr lang="en-US"/>
        </a:p>
      </dgm:t>
    </dgm:pt>
    <dgm:pt modelId="{E3938845-F66A-423A-BE61-D3C8D460203B}">
      <dgm:prSet/>
      <dgm:spPr/>
      <dgm:t>
        <a:bodyPr/>
        <a:lstStyle/>
        <a:p>
          <a:r>
            <a:rPr lang="en-US"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Reporting</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D71AD5A1-0B09-48AD-877D-C751BC7484CD}" type="parTrans" cxnId="{975280BE-2568-47A5-8216-0A345D12C6AB}">
      <dgm:prSet/>
      <dgm:spPr/>
      <dgm:t>
        <a:bodyPr/>
        <a:lstStyle/>
        <a:p>
          <a:endParaRPr lang="en-US"/>
        </a:p>
      </dgm:t>
    </dgm:pt>
    <dgm:pt modelId="{E641B038-7950-4552-BD76-E503F8063954}" type="sibTrans" cxnId="{975280BE-2568-47A5-8216-0A345D12C6AB}">
      <dgm:prSet/>
      <dgm:spPr/>
      <dgm:t>
        <a:bodyPr/>
        <a:lstStyle/>
        <a:p>
          <a:endParaRPr lang="en-US"/>
        </a:p>
      </dgm:t>
    </dgm:pt>
    <dgm:pt modelId="{4C8A5984-2AB2-4876-A666-EF976F4AA242}">
      <dgm:prSet/>
      <dgm:spPr/>
      <dgm:t>
        <a:bodyPr/>
        <a:lstStyle/>
        <a:p>
          <a:r>
            <a:rPr lang="en-US" dirty="0">
              <a:effectLst/>
              <a:latin typeface="Arial" panose="020B0604020202020204" pitchFamily="34" charset="0"/>
              <a:ea typeface="Calibri" panose="020F0502020204030204" pitchFamily="34" charset="0"/>
              <a:cs typeface="Arial" panose="020B0604020202020204" pitchFamily="34" charset="0"/>
            </a:rPr>
            <a:t>Document!</a:t>
          </a:r>
          <a:endParaRPr lang="en-US" dirty="0">
            <a:latin typeface="Arial" panose="020B0604020202020204" pitchFamily="34" charset="0"/>
            <a:cs typeface="Arial" panose="020B0604020202020204" pitchFamily="34" charset="0"/>
          </a:endParaRPr>
        </a:p>
      </dgm:t>
    </dgm:pt>
    <dgm:pt modelId="{1BF0C6E0-B208-467E-A1E6-FBEC4F81908E}" type="parTrans" cxnId="{9C3BAF85-B506-4DFA-AFAD-278BFC925E0F}">
      <dgm:prSet/>
      <dgm:spPr/>
      <dgm:t>
        <a:bodyPr/>
        <a:lstStyle/>
        <a:p>
          <a:endParaRPr lang="en-US"/>
        </a:p>
      </dgm:t>
    </dgm:pt>
    <dgm:pt modelId="{38FC3EB4-01E6-40DD-B2CE-7B8A939DD42F}" type="sibTrans" cxnId="{9C3BAF85-B506-4DFA-AFAD-278BFC925E0F}">
      <dgm:prSet/>
      <dgm:spPr/>
      <dgm:t>
        <a:bodyPr/>
        <a:lstStyle/>
        <a:p>
          <a:endParaRPr lang="en-US"/>
        </a:p>
      </dgm:t>
    </dgm:pt>
    <dgm:pt modelId="{A251A7EB-A633-4BA0-ABB0-509D0AC91419}">
      <dgm:prSet/>
      <dgm:spPr/>
      <dgm:t>
        <a:bodyPr/>
        <a:lstStyle/>
        <a:p>
          <a:r>
            <a:rPr lang="en-US" dirty="0">
              <a:latin typeface="Arial" panose="020B0604020202020204" pitchFamily="34" charset="0"/>
              <a:cs typeface="Arial" panose="020B0604020202020204" pitchFamily="34" charset="0"/>
            </a:rPr>
            <a:t>Mandatory</a:t>
          </a:r>
        </a:p>
        <a:p>
          <a:r>
            <a:rPr lang="en-US" dirty="0">
              <a:latin typeface="Arial" panose="020B0604020202020204" pitchFamily="34" charset="0"/>
              <a:cs typeface="Arial" panose="020B0604020202020204" pitchFamily="34" charset="0"/>
            </a:rPr>
            <a:t>reporting</a:t>
          </a:r>
        </a:p>
      </dgm:t>
    </dgm:pt>
    <dgm:pt modelId="{B4FFB36B-E8FF-4ADB-AA7A-4F528B81E727}" type="parTrans" cxnId="{0900BE73-9169-4706-B091-1FB7776B5990}">
      <dgm:prSet/>
      <dgm:spPr/>
      <dgm:t>
        <a:bodyPr/>
        <a:lstStyle/>
        <a:p>
          <a:endParaRPr lang="en-US"/>
        </a:p>
      </dgm:t>
    </dgm:pt>
    <dgm:pt modelId="{FD35E07E-A3D9-4637-AB90-CE2375CAD835}" type="sibTrans" cxnId="{0900BE73-9169-4706-B091-1FB7776B5990}">
      <dgm:prSet/>
      <dgm:spPr/>
      <dgm:t>
        <a:bodyPr/>
        <a:lstStyle/>
        <a:p>
          <a:endParaRPr lang="en-US"/>
        </a:p>
      </dgm:t>
    </dgm:pt>
    <dgm:pt modelId="{A7EC21F1-7946-42F1-A275-3D4C1230159E}">
      <dgm:prSet/>
      <dgm:spPr/>
      <dgm:t>
        <a:bodyPr/>
        <a:lstStyle/>
        <a:p>
          <a:r>
            <a:rPr lang="en-US" dirty="0">
              <a:latin typeface="Arial" panose="020B0604020202020204" pitchFamily="34" charset="0"/>
              <a:cs typeface="Arial" panose="020B0604020202020204" pitchFamily="34" charset="0"/>
            </a:rPr>
            <a:t>Who reports/and to whom?</a:t>
          </a:r>
        </a:p>
      </dgm:t>
    </dgm:pt>
    <dgm:pt modelId="{B159FD29-D7D6-452C-94D1-6FAD3C83E5E6}" type="parTrans" cxnId="{8EA179C1-3F41-4D9D-930D-C4798FB94294}">
      <dgm:prSet/>
      <dgm:spPr/>
      <dgm:t>
        <a:bodyPr/>
        <a:lstStyle/>
        <a:p>
          <a:endParaRPr lang="en-US"/>
        </a:p>
      </dgm:t>
    </dgm:pt>
    <dgm:pt modelId="{E3A91A41-2727-4C7A-B7BD-F21B079777A8}" type="sibTrans" cxnId="{8EA179C1-3F41-4D9D-930D-C4798FB94294}">
      <dgm:prSet/>
      <dgm:spPr/>
      <dgm:t>
        <a:bodyPr/>
        <a:lstStyle/>
        <a:p>
          <a:endParaRPr lang="en-US"/>
        </a:p>
      </dgm:t>
    </dgm:pt>
    <dgm:pt modelId="{53995148-BA0C-4044-AA81-5642CD4A99BC}">
      <dgm:prSet/>
      <dgm:spPr/>
      <dgm:t>
        <a:bodyP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Response</a:t>
          </a:r>
        </a:p>
      </dgm:t>
    </dgm:pt>
    <dgm:pt modelId="{9AEA89DF-3716-4A35-AADD-985D191E86B7}" type="parTrans" cxnId="{DBDB8DB8-1D17-47E2-BDF4-871E5A3A6CAB}">
      <dgm:prSet/>
      <dgm:spPr/>
      <dgm:t>
        <a:bodyPr/>
        <a:lstStyle/>
        <a:p>
          <a:endParaRPr lang="en-US"/>
        </a:p>
      </dgm:t>
    </dgm:pt>
    <dgm:pt modelId="{709A1F5E-F2D6-4C4D-A680-2FF40B8233FF}" type="sibTrans" cxnId="{DBDB8DB8-1D17-47E2-BDF4-871E5A3A6CAB}">
      <dgm:prSet/>
      <dgm:spPr/>
      <dgm:t>
        <a:bodyPr/>
        <a:lstStyle/>
        <a:p>
          <a:endParaRPr lang="en-US"/>
        </a:p>
      </dgm:t>
    </dgm:pt>
    <dgm:pt modelId="{1F464213-9418-452E-85EB-1AA10E189307}">
      <dgm:prSet/>
      <dgm:spPr/>
      <dgm:t>
        <a:bodyPr/>
        <a:lstStyle/>
        <a:p>
          <a:r>
            <a:rPr lang="en-US" dirty="0">
              <a:latin typeface="Arial" panose="020B0604020202020204" pitchFamily="34" charset="0"/>
              <a:cs typeface="Arial" panose="020B0604020202020204" pitchFamily="34" charset="0"/>
            </a:rPr>
            <a:t>Pastoral</a:t>
          </a:r>
        </a:p>
      </dgm:t>
    </dgm:pt>
    <dgm:pt modelId="{3CBC20D0-18E5-4423-8743-A99B8AA884C5}" type="parTrans" cxnId="{6768851B-E77C-4D9A-8D1D-00425F547451}">
      <dgm:prSet/>
      <dgm:spPr/>
      <dgm:t>
        <a:bodyPr/>
        <a:lstStyle/>
        <a:p>
          <a:endParaRPr lang="en-US"/>
        </a:p>
      </dgm:t>
    </dgm:pt>
    <dgm:pt modelId="{7EAC7C88-44A0-451A-9371-012BE23301EF}" type="sibTrans" cxnId="{6768851B-E77C-4D9A-8D1D-00425F547451}">
      <dgm:prSet/>
      <dgm:spPr/>
      <dgm:t>
        <a:bodyPr/>
        <a:lstStyle/>
        <a:p>
          <a:endParaRPr lang="en-US"/>
        </a:p>
      </dgm:t>
    </dgm:pt>
    <dgm:pt modelId="{BCA75D04-6202-451B-94D6-95F794AB1791}">
      <dgm:prSet/>
      <dgm:spPr/>
      <dgm:t>
        <a:bodyPr/>
        <a:lstStyle/>
        <a:p>
          <a:r>
            <a:rPr lang="en-US" dirty="0">
              <a:latin typeface="Arial" panose="020B0604020202020204" pitchFamily="34" charset="0"/>
              <a:cs typeface="Arial" panose="020B0604020202020204" pitchFamily="34" charset="0"/>
            </a:rPr>
            <a:t> Interaction with the media?</a:t>
          </a:r>
        </a:p>
      </dgm:t>
    </dgm:pt>
    <dgm:pt modelId="{0746A216-7D19-4E2A-BFAA-792DD1408260}" type="parTrans" cxnId="{CD0A8E25-358D-4F3C-A701-6BB8CB4CDC7E}">
      <dgm:prSet/>
      <dgm:spPr/>
      <dgm:t>
        <a:bodyPr/>
        <a:lstStyle/>
        <a:p>
          <a:endParaRPr lang="en-US"/>
        </a:p>
      </dgm:t>
    </dgm:pt>
    <dgm:pt modelId="{36E611D7-AC01-43F3-9D8F-7467DB5C1572}" type="sibTrans" cxnId="{CD0A8E25-358D-4F3C-A701-6BB8CB4CDC7E}">
      <dgm:prSet/>
      <dgm:spPr/>
      <dgm:t>
        <a:bodyPr/>
        <a:lstStyle/>
        <a:p>
          <a:endParaRPr lang="en-US"/>
        </a:p>
      </dgm:t>
    </dgm:pt>
    <dgm:pt modelId="{BFB5A2E2-13B1-45C3-AF2E-2C7B6826821F}">
      <dgm:prSet/>
      <dgm:spPr/>
      <dgm:t>
        <a:bodyPr/>
        <a:lstStyle/>
        <a:p>
          <a:r>
            <a:rPr lang="en-US" dirty="0">
              <a:latin typeface="Arial" panose="020B0604020202020204" pitchFamily="34" charset="0"/>
              <a:cs typeface="Arial" panose="020B0604020202020204" pitchFamily="34" charset="0"/>
            </a:rPr>
            <a:t>Review and revise</a:t>
          </a:r>
        </a:p>
      </dgm:t>
    </dgm:pt>
    <dgm:pt modelId="{953D48CF-7397-4564-8D61-92137990333D}" type="parTrans" cxnId="{AB2EDB09-9F4A-4657-A6E5-FE9DFCCF8242}">
      <dgm:prSet/>
      <dgm:spPr/>
      <dgm:t>
        <a:bodyPr/>
        <a:lstStyle/>
        <a:p>
          <a:endParaRPr lang="en-US"/>
        </a:p>
      </dgm:t>
    </dgm:pt>
    <dgm:pt modelId="{2C6B00B3-BC58-4A4D-A4AA-AAAC852CC781}" type="sibTrans" cxnId="{AB2EDB09-9F4A-4657-A6E5-FE9DFCCF8242}">
      <dgm:prSet/>
      <dgm:spPr/>
      <dgm:t>
        <a:bodyPr/>
        <a:lstStyle/>
        <a:p>
          <a:endParaRPr lang="en-US"/>
        </a:p>
      </dgm:t>
    </dgm:pt>
    <dgm:pt modelId="{89019567-9062-48FB-99D2-2DAFD4F1AC2F}" type="pres">
      <dgm:prSet presAssocID="{ADD4956F-6EA7-4B9B-81F5-9FB69567B028}" presName="diagram" presStyleCnt="0">
        <dgm:presLayoutVars>
          <dgm:dir/>
          <dgm:resizeHandles val="exact"/>
        </dgm:presLayoutVars>
      </dgm:prSet>
      <dgm:spPr/>
    </dgm:pt>
    <dgm:pt modelId="{DF15E7E9-3D48-49DA-8B9F-B6A9EDB346BA}" type="pres">
      <dgm:prSet presAssocID="{E3938845-F66A-423A-BE61-D3C8D460203B}" presName="node" presStyleLbl="node1" presStyleIdx="0" presStyleCnt="8">
        <dgm:presLayoutVars>
          <dgm:bulletEnabled val="1"/>
        </dgm:presLayoutVars>
      </dgm:prSet>
      <dgm:spPr/>
    </dgm:pt>
    <dgm:pt modelId="{2E9E2AAB-02BD-4A29-B2E6-4F6D8918309D}" type="pres">
      <dgm:prSet presAssocID="{E641B038-7950-4552-BD76-E503F8063954}" presName="sibTrans" presStyleCnt="0"/>
      <dgm:spPr/>
    </dgm:pt>
    <dgm:pt modelId="{BE2E4A8B-1EC7-49EE-A26C-51F8CEFAD6E8}" type="pres">
      <dgm:prSet presAssocID="{4C8A5984-2AB2-4876-A666-EF976F4AA242}" presName="node" presStyleLbl="node1" presStyleIdx="1" presStyleCnt="8" custLinFactNeighborX="-1494" custLinFactNeighborY="2490">
        <dgm:presLayoutVars>
          <dgm:bulletEnabled val="1"/>
        </dgm:presLayoutVars>
      </dgm:prSet>
      <dgm:spPr/>
    </dgm:pt>
    <dgm:pt modelId="{3057FA4D-BBB7-4397-86F2-09E047F00F26}" type="pres">
      <dgm:prSet presAssocID="{38FC3EB4-01E6-40DD-B2CE-7B8A939DD42F}" presName="sibTrans" presStyleCnt="0"/>
      <dgm:spPr/>
    </dgm:pt>
    <dgm:pt modelId="{43AF97F2-0798-445F-8E56-72F723715E3D}" type="pres">
      <dgm:prSet presAssocID="{A251A7EB-A633-4BA0-ABB0-509D0AC91419}" presName="node" presStyleLbl="node1" presStyleIdx="2" presStyleCnt="8">
        <dgm:presLayoutVars>
          <dgm:bulletEnabled val="1"/>
        </dgm:presLayoutVars>
      </dgm:prSet>
      <dgm:spPr/>
    </dgm:pt>
    <dgm:pt modelId="{04D2DFCD-919C-42AF-877D-AC8C8E41300C}" type="pres">
      <dgm:prSet presAssocID="{FD35E07E-A3D9-4637-AB90-CE2375CAD835}" presName="sibTrans" presStyleCnt="0"/>
      <dgm:spPr/>
    </dgm:pt>
    <dgm:pt modelId="{499B1932-F903-4915-8902-DE443D09633F}" type="pres">
      <dgm:prSet presAssocID="{A7EC21F1-7946-42F1-A275-3D4C1230159E}" presName="node" presStyleLbl="node1" presStyleIdx="3" presStyleCnt="8" custLinFactNeighborX="-3235" custLinFactNeighborY="3112">
        <dgm:presLayoutVars>
          <dgm:bulletEnabled val="1"/>
        </dgm:presLayoutVars>
      </dgm:prSet>
      <dgm:spPr/>
    </dgm:pt>
    <dgm:pt modelId="{F216AA6F-5F7D-4D2E-BAF4-09B00B81E03B}" type="pres">
      <dgm:prSet presAssocID="{E3A91A41-2727-4C7A-B7BD-F21B079777A8}" presName="sibTrans" presStyleCnt="0"/>
      <dgm:spPr/>
    </dgm:pt>
    <dgm:pt modelId="{0EF98075-DB6D-42CF-9F85-3C22F7FCCEEE}" type="pres">
      <dgm:prSet presAssocID="{53995148-BA0C-4044-AA81-5642CD4A99BC}" presName="node" presStyleLbl="node1" presStyleIdx="4" presStyleCnt="8">
        <dgm:presLayoutVars>
          <dgm:bulletEnabled val="1"/>
        </dgm:presLayoutVars>
      </dgm:prSet>
      <dgm:spPr/>
    </dgm:pt>
    <dgm:pt modelId="{E3C0231A-81F9-4B48-90C4-E25C2C4DBA49}" type="pres">
      <dgm:prSet presAssocID="{709A1F5E-F2D6-4C4D-A680-2FF40B8233FF}" presName="sibTrans" presStyleCnt="0"/>
      <dgm:spPr/>
    </dgm:pt>
    <dgm:pt modelId="{7E4CA836-3F77-482F-B935-AB6865ED8DAE}" type="pres">
      <dgm:prSet presAssocID="{1F464213-9418-452E-85EB-1AA10E189307}" presName="node" presStyleLbl="node1" presStyleIdx="5" presStyleCnt="8">
        <dgm:presLayoutVars>
          <dgm:bulletEnabled val="1"/>
        </dgm:presLayoutVars>
      </dgm:prSet>
      <dgm:spPr/>
    </dgm:pt>
    <dgm:pt modelId="{8B039236-2B3B-4459-9E20-B0E8EC44FD24}" type="pres">
      <dgm:prSet presAssocID="{7EAC7C88-44A0-451A-9371-012BE23301EF}" presName="sibTrans" presStyleCnt="0"/>
      <dgm:spPr/>
    </dgm:pt>
    <dgm:pt modelId="{E310CA73-22C0-484A-BD39-126F3A0F0BB3}" type="pres">
      <dgm:prSet presAssocID="{BCA75D04-6202-451B-94D6-95F794AB1791}" presName="node" presStyleLbl="node1" presStyleIdx="6" presStyleCnt="8">
        <dgm:presLayoutVars>
          <dgm:bulletEnabled val="1"/>
        </dgm:presLayoutVars>
      </dgm:prSet>
      <dgm:spPr/>
    </dgm:pt>
    <dgm:pt modelId="{FEB2530E-C6CB-4288-807D-4893851271C0}" type="pres">
      <dgm:prSet presAssocID="{36E611D7-AC01-43F3-9D8F-7467DB5C1572}" presName="sibTrans" presStyleCnt="0"/>
      <dgm:spPr/>
    </dgm:pt>
    <dgm:pt modelId="{9AD6A60C-B5DE-4ECC-A270-8D213B0D6D66}" type="pres">
      <dgm:prSet presAssocID="{BFB5A2E2-13B1-45C3-AF2E-2C7B6826821F}" presName="node" presStyleLbl="node1" presStyleIdx="7" presStyleCnt="8">
        <dgm:presLayoutVars>
          <dgm:bulletEnabled val="1"/>
        </dgm:presLayoutVars>
      </dgm:prSet>
      <dgm:spPr/>
    </dgm:pt>
  </dgm:ptLst>
  <dgm:cxnLst>
    <dgm:cxn modelId="{7DE40E03-DF44-42C9-9215-707C79324434}" type="presOf" srcId="{BFB5A2E2-13B1-45C3-AF2E-2C7B6826821F}" destId="{9AD6A60C-B5DE-4ECC-A270-8D213B0D6D66}" srcOrd="0" destOrd="0" presId="urn:microsoft.com/office/officeart/2005/8/layout/default"/>
    <dgm:cxn modelId="{AB2EDB09-9F4A-4657-A6E5-FE9DFCCF8242}" srcId="{ADD4956F-6EA7-4B9B-81F5-9FB69567B028}" destId="{BFB5A2E2-13B1-45C3-AF2E-2C7B6826821F}" srcOrd="7" destOrd="0" parTransId="{953D48CF-7397-4564-8D61-92137990333D}" sibTransId="{2C6B00B3-BC58-4A4D-A4AA-AAAC852CC781}"/>
    <dgm:cxn modelId="{6768851B-E77C-4D9A-8D1D-00425F547451}" srcId="{ADD4956F-6EA7-4B9B-81F5-9FB69567B028}" destId="{1F464213-9418-452E-85EB-1AA10E189307}" srcOrd="5" destOrd="0" parTransId="{3CBC20D0-18E5-4423-8743-A99B8AA884C5}" sibTransId="{7EAC7C88-44A0-451A-9371-012BE23301EF}"/>
    <dgm:cxn modelId="{CD0A8E25-358D-4F3C-A701-6BB8CB4CDC7E}" srcId="{ADD4956F-6EA7-4B9B-81F5-9FB69567B028}" destId="{BCA75D04-6202-451B-94D6-95F794AB1791}" srcOrd="6" destOrd="0" parTransId="{0746A216-7D19-4E2A-BFAA-792DD1408260}" sibTransId="{36E611D7-AC01-43F3-9D8F-7467DB5C1572}"/>
    <dgm:cxn modelId="{A1AE942B-F9D2-40A0-B039-2FBD6B83A83B}" type="presOf" srcId="{BCA75D04-6202-451B-94D6-95F794AB1791}" destId="{E310CA73-22C0-484A-BD39-126F3A0F0BB3}" srcOrd="0" destOrd="0" presId="urn:microsoft.com/office/officeart/2005/8/layout/default"/>
    <dgm:cxn modelId="{2575C538-27B6-4CD5-9039-2AE94F597687}" type="presOf" srcId="{4C8A5984-2AB2-4876-A666-EF976F4AA242}" destId="{BE2E4A8B-1EC7-49EE-A26C-51F8CEFAD6E8}" srcOrd="0" destOrd="0" presId="urn:microsoft.com/office/officeart/2005/8/layout/default"/>
    <dgm:cxn modelId="{0900BE73-9169-4706-B091-1FB7776B5990}" srcId="{ADD4956F-6EA7-4B9B-81F5-9FB69567B028}" destId="{A251A7EB-A633-4BA0-ABB0-509D0AC91419}" srcOrd="2" destOrd="0" parTransId="{B4FFB36B-E8FF-4ADB-AA7A-4F528B81E727}" sibTransId="{FD35E07E-A3D9-4637-AB90-CE2375CAD835}"/>
    <dgm:cxn modelId="{7CA67158-A230-4D12-A4CA-CA01E6853FC7}" type="presOf" srcId="{53995148-BA0C-4044-AA81-5642CD4A99BC}" destId="{0EF98075-DB6D-42CF-9F85-3C22F7FCCEEE}" srcOrd="0" destOrd="0" presId="urn:microsoft.com/office/officeart/2005/8/layout/default"/>
    <dgm:cxn modelId="{EA0C4085-8276-4C76-8304-17C5779BDE87}" type="presOf" srcId="{A251A7EB-A633-4BA0-ABB0-509D0AC91419}" destId="{43AF97F2-0798-445F-8E56-72F723715E3D}" srcOrd="0" destOrd="0" presId="urn:microsoft.com/office/officeart/2005/8/layout/default"/>
    <dgm:cxn modelId="{9C3BAF85-B506-4DFA-AFAD-278BFC925E0F}" srcId="{ADD4956F-6EA7-4B9B-81F5-9FB69567B028}" destId="{4C8A5984-2AB2-4876-A666-EF976F4AA242}" srcOrd="1" destOrd="0" parTransId="{1BF0C6E0-B208-467E-A1E6-FBEC4F81908E}" sibTransId="{38FC3EB4-01E6-40DD-B2CE-7B8A939DD42F}"/>
    <dgm:cxn modelId="{DF03C897-4FA9-40B1-8A5D-8B46148A64B7}" type="presOf" srcId="{A7EC21F1-7946-42F1-A275-3D4C1230159E}" destId="{499B1932-F903-4915-8902-DE443D09633F}" srcOrd="0" destOrd="0" presId="urn:microsoft.com/office/officeart/2005/8/layout/default"/>
    <dgm:cxn modelId="{22D2979F-28EF-4396-B7E7-1F1138EA15DE}" type="presOf" srcId="{1F464213-9418-452E-85EB-1AA10E189307}" destId="{7E4CA836-3F77-482F-B935-AB6865ED8DAE}" srcOrd="0" destOrd="0" presId="urn:microsoft.com/office/officeart/2005/8/layout/default"/>
    <dgm:cxn modelId="{DBDB8DB8-1D17-47E2-BDF4-871E5A3A6CAB}" srcId="{ADD4956F-6EA7-4B9B-81F5-9FB69567B028}" destId="{53995148-BA0C-4044-AA81-5642CD4A99BC}" srcOrd="4" destOrd="0" parTransId="{9AEA89DF-3716-4A35-AADD-985D191E86B7}" sibTransId="{709A1F5E-F2D6-4C4D-A680-2FF40B8233FF}"/>
    <dgm:cxn modelId="{975280BE-2568-47A5-8216-0A345D12C6AB}" srcId="{ADD4956F-6EA7-4B9B-81F5-9FB69567B028}" destId="{E3938845-F66A-423A-BE61-D3C8D460203B}" srcOrd="0" destOrd="0" parTransId="{D71AD5A1-0B09-48AD-877D-C751BC7484CD}" sibTransId="{E641B038-7950-4552-BD76-E503F8063954}"/>
    <dgm:cxn modelId="{8EA179C1-3F41-4D9D-930D-C4798FB94294}" srcId="{ADD4956F-6EA7-4B9B-81F5-9FB69567B028}" destId="{A7EC21F1-7946-42F1-A275-3D4C1230159E}" srcOrd="3" destOrd="0" parTransId="{B159FD29-D7D6-452C-94D1-6FAD3C83E5E6}" sibTransId="{E3A91A41-2727-4C7A-B7BD-F21B079777A8}"/>
    <dgm:cxn modelId="{495974C5-3EC2-4456-BFD6-976A3C53E1B7}" type="presOf" srcId="{E3938845-F66A-423A-BE61-D3C8D460203B}" destId="{DF15E7E9-3D48-49DA-8B9F-B6A9EDB346BA}" srcOrd="0" destOrd="0" presId="urn:microsoft.com/office/officeart/2005/8/layout/default"/>
    <dgm:cxn modelId="{73C6CCE7-A8B8-4BB1-AA50-F72C702FC8E8}" type="presOf" srcId="{ADD4956F-6EA7-4B9B-81F5-9FB69567B028}" destId="{89019567-9062-48FB-99D2-2DAFD4F1AC2F}" srcOrd="0" destOrd="0" presId="urn:microsoft.com/office/officeart/2005/8/layout/default"/>
    <dgm:cxn modelId="{1B32FCE1-0180-4BC3-9E65-07F69AC3BAA0}" type="presParOf" srcId="{89019567-9062-48FB-99D2-2DAFD4F1AC2F}" destId="{DF15E7E9-3D48-49DA-8B9F-B6A9EDB346BA}" srcOrd="0" destOrd="0" presId="urn:microsoft.com/office/officeart/2005/8/layout/default"/>
    <dgm:cxn modelId="{52A86953-F368-413D-AE40-585A270F3A43}" type="presParOf" srcId="{89019567-9062-48FB-99D2-2DAFD4F1AC2F}" destId="{2E9E2AAB-02BD-4A29-B2E6-4F6D8918309D}" srcOrd="1" destOrd="0" presId="urn:microsoft.com/office/officeart/2005/8/layout/default"/>
    <dgm:cxn modelId="{F28CCCF7-4B72-47B8-8774-9729DB4CF4E3}" type="presParOf" srcId="{89019567-9062-48FB-99D2-2DAFD4F1AC2F}" destId="{BE2E4A8B-1EC7-49EE-A26C-51F8CEFAD6E8}" srcOrd="2" destOrd="0" presId="urn:microsoft.com/office/officeart/2005/8/layout/default"/>
    <dgm:cxn modelId="{CB4ECA14-0255-4080-923B-60210663F64D}" type="presParOf" srcId="{89019567-9062-48FB-99D2-2DAFD4F1AC2F}" destId="{3057FA4D-BBB7-4397-86F2-09E047F00F26}" srcOrd="3" destOrd="0" presId="urn:microsoft.com/office/officeart/2005/8/layout/default"/>
    <dgm:cxn modelId="{F3E31EC9-D2CB-4EB7-9E01-DE0234D763CF}" type="presParOf" srcId="{89019567-9062-48FB-99D2-2DAFD4F1AC2F}" destId="{43AF97F2-0798-445F-8E56-72F723715E3D}" srcOrd="4" destOrd="0" presId="urn:microsoft.com/office/officeart/2005/8/layout/default"/>
    <dgm:cxn modelId="{2303632C-0253-41F9-A175-FFA03A0EB965}" type="presParOf" srcId="{89019567-9062-48FB-99D2-2DAFD4F1AC2F}" destId="{04D2DFCD-919C-42AF-877D-AC8C8E41300C}" srcOrd="5" destOrd="0" presId="urn:microsoft.com/office/officeart/2005/8/layout/default"/>
    <dgm:cxn modelId="{33E75EDF-D8C3-433D-B3AE-3FE787F32EB9}" type="presParOf" srcId="{89019567-9062-48FB-99D2-2DAFD4F1AC2F}" destId="{499B1932-F903-4915-8902-DE443D09633F}" srcOrd="6" destOrd="0" presId="urn:microsoft.com/office/officeart/2005/8/layout/default"/>
    <dgm:cxn modelId="{2D4A041E-3297-4EB4-9A62-2DBA1B0E6CE7}" type="presParOf" srcId="{89019567-9062-48FB-99D2-2DAFD4F1AC2F}" destId="{F216AA6F-5F7D-4D2E-BAF4-09B00B81E03B}" srcOrd="7" destOrd="0" presId="urn:microsoft.com/office/officeart/2005/8/layout/default"/>
    <dgm:cxn modelId="{8527C004-345F-4DDC-A3FB-60A6B679F86F}" type="presParOf" srcId="{89019567-9062-48FB-99D2-2DAFD4F1AC2F}" destId="{0EF98075-DB6D-42CF-9F85-3C22F7FCCEEE}" srcOrd="8" destOrd="0" presId="urn:microsoft.com/office/officeart/2005/8/layout/default"/>
    <dgm:cxn modelId="{F433167A-4E57-445B-B4DC-B2CA428FCA00}" type="presParOf" srcId="{89019567-9062-48FB-99D2-2DAFD4F1AC2F}" destId="{E3C0231A-81F9-4B48-90C4-E25C2C4DBA49}" srcOrd="9" destOrd="0" presId="urn:microsoft.com/office/officeart/2005/8/layout/default"/>
    <dgm:cxn modelId="{E759A40F-981A-4139-88A8-7A88338D3020}" type="presParOf" srcId="{89019567-9062-48FB-99D2-2DAFD4F1AC2F}" destId="{7E4CA836-3F77-482F-B935-AB6865ED8DAE}" srcOrd="10" destOrd="0" presId="urn:microsoft.com/office/officeart/2005/8/layout/default"/>
    <dgm:cxn modelId="{5123B15B-9539-4215-9D7C-B277944B254D}" type="presParOf" srcId="{89019567-9062-48FB-99D2-2DAFD4F1AC2F}" destId="{8B039236-2B3B-4459-9E20-B0E8EC44FD24}" srcOrd="11" destOrd="0" presId="urn:microsoft.com/office/officeart/2005/8/layout/default"/>
    <dgm:cxn modelId="{31743CD7-8201-4480-B734-DE9289F522DE}" type="presParOf" srcId="{89019567-9062-48FB-99D2-2DAFD4F1AC2F}" destId="{E310CA73-22C0-484A-BD39-126F3A0F0BB3}" srcOrd="12" destOrd="0" presId="urn:microsoft.com/office/officeart/2005/8/layout/default"/>
    <dgm:cxn modelId="{0D6647BD-1BD0-4AB5-9F17-DEC9E5DD218A}" type="presParOf" srcId="{89019567-9062-48FB-99D2-2DAFD4F1AC2F}" destId="{FEB2530E-C6CB-4288-807D-4893851271C0}" srcOrd="13" destOrd="0" presId="urn:microsoft.com/office/officeart/2005/8/layout/default"/>
    <dgm:cxn modelId="{0E423170-CA9B-4FAA-836B-82491B8D747D}" type="presParOf" srcId="{89019567-9062-48FB-99D2-2DAFD4F1AC2F}" destId="{9AD6A60C-B5DE-4ECC-A270-8D213B0D6D66}"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DD4956F-6EA7-4B9B-81F5-9FB69567B028}" type="doc">
      <dgm:prSet loTypeId="urn:microsoft.com/office/officeart/2005/8/layout/default" loCatId="list" qsTypeId="urn:microsoft.com/office/officeart/2005/8/quickstyle/simple2" qsCatId="simple" csTypeId="urn:microsoft.com/office/officeart/2005/8/colors/accent1_2" csCatId="accent1" phldr="1"/>
      <dgm:spPr/>
      <dgm:t>
        <a:bodyPr/>
        <a:lstStyle/>
        <a:p>
          <a:endParaRPr lang="en-US"/>
        </a:p>
      </dgm:t>
    </dgm:pt>
    <dgm:pt modelId="{E3938845-F66A-423A-BE61-D3C8D460203B}">
      <dgm:prSet/>
      <dgm:spPr/>
      <dgm:t>
        <a:bodyPr/>
        <a:lstStyle/>
        <a:p>
          <a:r>
            <a:rPr lang="en-US"/>
            <a:t>Research and learn about abuse in your community.</a:t>
          </a:r>
        </a:p>
      </dgm:t>
    </dgm:pt>
    <dgm:pt modelId="{D71AD5A1-0B09-48AD-877D-C751BC7484CD}" type="parTrans" cxnId="{975280BE-2568-47A5-8216-0A345D12C6AB}">
      <dgm:prSet/>
      <dgm:spPr/>
      <dgm:t>
        <a:bodyPr/>
        <a:lstStyle/>
        <a:p>
          <a:endParaRPr lang="en-US"/>
        </a:p>
      </dgm:t>
    </dgm:pt>
    <dgm:pt modelId="{E641B038-7950-4552-BD76-E503F8063954}" type="sibTrans" cxnId="{975280BE-2568-47A5-8216-0A345D12C6AB}">
      <dgm:prSet/>
      <dgm:spPr/>
      <dgm:t>
        <a:bodyPr/>
        <a:lstStyle/>
        <a:p>
          <a:endParaRPr lang="en-US"/>
        </a:p>
      </dgm:t>
    </dgm:pt>
    <dgm:pt modelId="{4C8A5984-2AB2-4876-A666-EF976F4AA242}">
      <dgm:prSet/>
      <dgm:spPr/>
      <dgm:t>
        <a:bodyPr/>
        <a:lstStyle/>
        <a:p>
          <a:r>
            <a:rPr lang="en-US"/>
            <a:t>Determine your level of need, including barriers that you face.</a:t>
          </a:r>
        </a:p>
      </dgm:t>
    </dgm:pt>
    <dgm:pt modelId="{1BF0C6E0-B208-467E-A1E6-FBEC4F81908E}" type="parTrans" cxnId="{9C3BAF85-B506-4DFA-AFAD-278BFC925E0F}">
      <dgm:prSet/>
      <dgm:spPr/>
      <dgm:t>
        <a:bodyPr/>
        <a:lstStyle/>
        <a:p>
          <a:endParaRPr lang="en-US"/>
        </a:p>
      </dgm:t>
    </dgm:pt>
    <dgm:pt modelId="{38FC3EB4-01E6-40DD-B2CE-7B8A939DD42F}" type="sibTrans" cxnId="{9C3BAF85-B506-4DFA-AFAD-278BFC925E0F}">
      <dgm:prSet/>
      <dgm:spPr/>
      <dgm:t>
        <a:bodyPr/>
        <a:lstStyle/>
        <a:p>
          <a:endParaRPr lang="en-US"/>
        </a:p>
      </dgm:t>
    </dgm:pt>
    <dgm:pt modelId="{A251A7EB-A633-4BA0-ABB0-509D0AC91419}">
      <dgm:prSet/>
      <dgm:spPr/>
      <dgm:t>
        <a:bodyPr/>
        <a:lstStyle/>
        <a:p>
          <a:r>
            <a:rPr lang="en-US"/>
            <a:t>Evaluate your current practices.</a:t>
          </a:r>
        </a:p>
      </dgm:t>
    </dgm:pt>
    <dgm:pt modelId="{B4FFB36B-E8FF-4ADB-AA7A-4F528B81E727}" type="parTrans" cxnId="{0900BE73-9169-4706-B091-1FB7776B5990}">
      <dgm:prSet/>
      <dgm:spPr/>
      <dgm:t>
        <a:bodyPr/>
        <a:lstStyle/>
        <a:p>
          <a:endParaRPr lang="en-US"/>
        </a:p>
      </dgm:t>
    </dgm:pt>
    <dgm:pt modelId="{FD35E07E-A3D9-4637-AB90-CE2375CAD835}" type="sibTrans" cxnId="{0900BE73-9169-4706-B091-1FB7776B5990}">
      <dgm:prSet/>
      <dgm:spPr/>
      <dgm:t>
        <a:bodyPr/>
        <a:lstStyle/>
        <a:p>
          <a:endParaRPr lang="en-US"/>
        </a:p>
      </dgm:t>
    </dgm:pt>
    <dgm:pt modelId="{4996B7CD-5748-4D3A-9E6A-26D95AB2657F}">
      <dgm:prSet/>
      <dgm:spPr/>
      <dgm:t>
        <a:bodyPr/>
        <a:lstStyle/>
        <a:p>
          <a:r>
            <a:rPr lang="en-US"/>
            <a:t>Develop new (or update) policies.</a:t>
          </a:r>
        </a:p>
      </dgm:t>
    </dgm:pt>
    <dgm:pt modelId="{461E812F-0FFD-42CB-9649-DEFAB8D1BC29}" type="parTrans" cxnId="{6D1825C7-BFB8-4984-963D-570F09EA1920}">
      <dgm:prSet/>
      <dgm:spPr/>
      <dgm:t>
        <a:bodyPr/>
        <a:lstStyle/>
        <a:p>
          <a:endParaRPr lang="en-US"/>
        </a:p>
      </dgm:t>
    </dgm:pt>
    <dgm:pt modelId="{94A9BB76-2C8F-454C-B15F-D6559CD1E739}" type="sibTrans" cxnId="{6D1825C7-BFB8-4984-963D-570F09EA1920}">
      <dgm:prSet/>
      <dgm:spPr/>
      <dgm:t>
        <a:bodyPr/>
        <a:lstStyle/>
        <a:p>
          <a:endParaRPr lang="en-US"/>
        </a:p>
      </dgm:t>
    </dgm:pt>
    <dgm:pt modelId="{A7EC21F1-7946-42F1-A275-3D4C1230159E}">
      <dgm:prSet/>
      <dgm:spPr/>
      <dgm:t>
        <a:bodyPr/>
        <a:lstStyle/>
        <a:p>
          <a:r>
            <a:rPr lang="en-US"/>
            <a:t>Create a plan for recognition and response.</a:t>
          </a:r>
        </a:p>
      </dgm:t>
    </dgm:pt>
    <dgm:pt modelId="{B159FD29-D7D6-452C-94D1-6FAD3C83E5E6}" type="parTrans" cxnId="{8EA179C1-3F41-4D9D-930D-C4798FB94294}">
      <dgm:prSet/>
      <dgm:spPr/>
      <dgm:t>
        <a:bodyPr/>
        <a:lstStyle/>
        <a:p>
          <a:endParaRPr lang="en-US"/>
        </a:p>
      </dgm:t>
    </dgm:pt>
    <dgm:pt modelId="{E3A91A41-2727-4C7A-B7BD-F21B079777A8}" type="sibTrans" cxnId="{8EA179C1-3F41-4D9D-930D-C4798FB94294}">
      <dgm:prSet/>
      <dgm:spPr/>
      <dgm:t>
        <a:bodyPr/>
        <a:lstStyle/>
        <a:p>
          <a:endParaRPr lang="en-US"/>
        </a:p>
      </dgm:t>
    </dgm:pt>
    <dgm:pt modelId="{53995148-BA0C-4044-AA81-5642CD4A99BC}">
      <dgm:prSet/>
      <dgm:spPr/>
      <dgm:t>
        <a:bodyPr/>
        <a:lstStyle/>
        <a:p>
          <a:r>
            <a:rPr lang="en-US"/>
            <a:t>Churchwide adoption of policies and procedures.</a:t>
          </a:r>
        </a:p>
      </dgm:t>
    </dgm:pt>
    <dgm:pt modelId="{9AEA89DF-3716-4A35-AADD-985D191E86B7}" type="parTrans" cxnId="{DBDB8DB8-1D17-47E2-BDF4-871E5A3A6CAB}">
      <dgm:prSet/>
      <dgm:spPr/>
      <dgm:t>
        <a:bodyPr/>
        <a:lstStyle/>
        <a:p>
          <a:endParaRPr lang="en-US"/>
        </a:p>
      </dgm:t>
    </dgm:pt>
    <dgm:pt modelId="{709A1F5E-F2D6-4C4D-A680-2FF40B8233FF}" type="sibTrans" cxnId="{DBDB8DB8-1D17-47E2-BDF4-871E5A3A6CAB}">
      <dgm:prSet/>
      <dgm:spPr/>
      <dgm:t>
        <a:bodyPr/>
        <a:lstStyle/>
        <a:p>
          <a:endParaRPr lang="en-US"/>
        </a:p>
      </dgm:t>
    </dgm:pt>
    <dgm:pt modelId="{1F464213-9418-452E-85EB-1AA10E189307}">
      <dgm:prSet/>
      <dgm:spPr/>
      <dgm:t>
        <a:bodyPr/>
        <a:lstStyle/>
        <a:p>
          <a:r>
            <a:rPr lang="en-US"/>
            <a:t>Educate entire congregation. </a:t>
          </a:r>
        </a:p>
      </dgm:t>
    </dgm:pt>
    <dgm:pt modelId="{3CBC20D0-18E5-4423-8743-A99B8AA884C5}" type="parTrans" cxnId="{6768851B-E77C-4D9A-8D1D-00425F547451}">
      <dgm:prSet/>
      <dgm:spPr/>
      <dgm:t>
        <a:bodyPr/>
        <a:lstStyle/>
        <a:p>
          <a:endParaRPr lang="en-US"/>
        </a:p>
      </dgm:t>
    </dgm:pt>
    <dgm:pt modelId="{7EAC7C88-44A0-451A-9371-012BE23301EF}" type="sibTrans" cxnId="{6768851B-E77C-4D9A-8D1D-00425F547451}">
      <dgm:prSet/>
      <dgm:spPr/>
      <dgm:t>
        <a:bodyPr/>
        <a:lstStyle/>
        <a:p>
          <a:endParaRPr lang="en-US"/>
        </a:p>
      </dgm:t>
    </dgm:pt>
    <dgm:pt modelId="{44E73364-059A-4BD7-8C4C-B27A93139DFF}">
      <dgm:prSet/>
      <dgm:spPr/>
      <dgm:t>
        <a:bodyPr/>
        <a:lstStyle/>
        <a:p>
          <a:r>
            <a:rPr lang="en-US"/>
            <a:t>Review and revise plan</a:t>
          </a:r>
        </a:p>
      </dgm:t>
    </dgm:pt>
    <dgm:pt modelId="{2C07A349-79A1-4742-9E26-DBD8F542A6EA}" type="parTrans" cxnId="{CF71603D-F8E3-4E35-BAAE-E87AC1F03F8A}">
      <dgm:prSet/>
      <dgm:spPr/>
      <dgm:t>
        <a:bodyPr/>
        <a:lstStyle/>
        <a:p>
          <a:endParaRPr lang="en-US"/>
        </a:p>
      </dgm:t>
    </dgm:pt>
    <dgm:pt modelId="{AF0B4FCC-8AE5-4274-A03E-2A351C7AFF51}" type="sibTrans" cxnId="{CF71603D-F8E3-4E35-BAAE-E87AC1F03F8A}">
      <dgm:prSet/>
      <dgm:spPr/>
      <dgm:t>
        <a:bodyPr/>
        <a:lstStyle/>
        <a:p>
          <a:endParaRPr lang="en-US"/>
        </a:p>
      </dgm:t>
    </dgm:pt>
    <dgm:pt modelId="{70F08CE1-010A-49D2-A499-C5E8DEA43FFD}">
      <dgm:prSet/>
      <dgm:spPr/>
      <dgm:t>
        <a:bodyPr/>
        <a:lstStyle/>
        <a:p>
          <a:r>
            <a:rPr lang="en-US" dirty="0"/>
            <a:t>Create a Crisis Team</a:t>
          </a:r>
        </a:p>
      </dgm:t>
    </dgm:pt>
    <dgm:pt modelId="{AB65ABDD-16C5-475A-A0AF-1955D4A639FE}" type="parTrans" cxnId="{B39D26A3-1870-48A5-9B6B-7599B09FACDA}">
      <dgm:prSet/>
      <dgm:spPr/>
      <dgm:t>
        <a:bodyPr/>
        <a:lstStyle/>
        <a:p>
          <a:endParaRPr lang="en-US"/>
        </a:p>
      </dgm:t>
    </dgm:pt>
    <dgm:pt modelId="{DDE8732F-A615-4A0F-AB85-706C8A753DA0}" type="sibTrans" cxnId="{B39D26A3-1870-48A5-9B6B-7599B09FACDA}">
      <dgm:prSet/>
      <dgm:spPr/>
      <dgm:t>
        <a:bodyPr/>
        <a:lstStyle/>
        <a:p>
          <a:endParaRPr lang="en-US"/>
        </a:p>
      </dgm:t>
    </dgm:pt>
    <dgm:pt modelId="{89019567-9062-48FB-99D2-2DAFD4F1AC2F}" type="pres">
      <dgm:prSet presAssocID="{ADD4956F-6EA7-4B9B-81F5-9FB69567B028}" presName="diagram" presStyleCnt="0">
        <dgm:presLayoutVars>
          <dgm:dir/>
          <dgm:resizeHandles val="exact"/>
        </dgm:presLayoutVars>
      </dgm:prSet>
      <dgm:spPr/>
    </dgm:pt>
    <dgm:pt modelId="{DF15E7E9-3D48-49DA-8B9F-B6A9EDB346BA}" type="pres">
      <dgm:prSet presAssocID="{E3938845-F66A-423A-BE61-D3C8D460203B}" presName="node" presStyleLbl="node1" presStyleIdx="0" presStyleCnt="9">
        <dgm:presLayoutVars>
          <dgm:bulletEnabled val="1"/>
        </dgm:presLayoutVars>
      </dgm:prSet>
      <dgm:spPr/>
    </dgm:pt>
    <dgm:pt modelId="{2E9E2AAB-02BD-4A29-B2E6-4F6D8918309D}" type="pres">
      <dgm:prSet presAssocID="{E641B038-7950-4552-BD76-E503F8063954}" presName="sibTrans" presStyleCnt="0"/>
      <dgm:spPr/>
    </dgm:pt>
    <dgm:pt modelId="{BE2E4A8B-1EC7-49EE-A26C-51F8CEFAD6E8}" type="pres">
      <dgm:prSet presAssocID="{4C8A5984-2AB2-4876-A666-EF976F4AA242}" presName="node" presStyleLbl="node1" presStyleIdx="1" presStyleCnt="9">
        <dgm:presLayoutVars>
          <dgm:bulletEnabled val="1"/>
        </dgm:presLayoutVars>
      </dgm:prSet>
      <dgm:spPr/>
    </dgm:pt>
    <dgm:pt modelId="{3057FA4D-BBB7-4397-86F2-09E047F00F26}" type="pres">
      <dgm:prSet presAssocID="{38FC3EB4-01E6-40DD-B2CE-7B8A939DD42F}" presName="sibTrans" presStyleCnt="0"/>
      <dgm:spPr/>
    </dgm:pt>
    <dgm:pt modelId="{43AF97F2-0798-445F-8E56-72F723715E3D}" type="pres">
      <dgm:prSet presAssocID="{A251A7EB-A633-4BA0-ABB0-509D0AC91419}" presName="node" presStyleLbl="node1" presStyleIdx="2" presStyleCnt="9">
        <dgm:presLayoutVars>
          <dgm:bulletEnabled val="1"/>
        </dgm:presLayoutVars>
      </dgm:prSet>
      <dgm:spPr/>
    </dgm:pt>
    <dgm:pt modelId="{04D2DFCD-919C-42AF-877D-AC8C8E41300C}" type="pres">
      <dgm:prSet presAssocID="{FD35E07E-A3D9-4637-AB90-CE2375CAD835}" presName="sibTrans" presStyleCnt="0"/>
      <dgm:spPr/>
    </dgm:pt>
    <dgm:pt modelId="{F1B20877-C7CB-493F-849E-C36E608673A8}" type="pres">
      <dgm:prSet presAssocID="{4996B7CD-5748-4D3A-9E6A-26D95AB2657F}" presName="node" presStyleLbl="node1" presStyleIdx="3" presStyleCnt="9">
        <dgm:presLayoutVars>
          <dgm:bulletEnabled val="1"/>
        </dgm:presLayoutVars>
      </dgm:prSet>
      <dgm:spPr/>
    </dgm:pt>
    <dgm:pt modelId="{54F81EEE-9738-4E77-B96A-123D42F129EB}" type="pres">
      <dgm:prSet presAssocID="{94A9BB76-2C8F-454C-B15F-D6559CD1E739}" presName="sibTrans" presStyleCnt="0"/>
      <dgm:spPr/>
    </dgm:pt>
    <dgm:pt modelId="{499B1932-F903-4915-8902-DE443D09633F}" type="pres">
      <dgm:prSet presAssocID="{A7EC21F1-7946-42F1-A275-3D4C1230159E}" presName="node" presStyleLbl="node1" presStyleIdx="4" presStyleCnt="9">
        <dgm:presLayoutVars>
          <dgm:bulletEnabled val="1"/>
        </dgm:presLayoutVars>
      </dgm:prSet>
      <dgm:spPr/>
    </dgm:pt>
    <dgm:pt modelId="{F216AA6F-5F7D-4D2E-BAF4-09B00B81E03B}" type="pres">
      <dgm:prSet presAssocID="{E3A91A41-2727-4C7A-B7BD-F21B079777A8}" presName="sibTrans" presStyleCnt="0"/>
      <dgm:spPr/>
    </dgm:pt>
    <dgm:pt modelId="{0EF98075-DB6D-42CF-9F85-3C22F7FCCEEE}" type="pres">
      <dgm:prSet presAssocID="{53995148-BA0C-4044-AA81-5642CD4A99BC}" presName="node" presStyleLbl="node1" presStyleIdx="5" presStyleCnt="9">
        <dgm:presLayoutVars>
          <dgm:bulletEnabled val="1"/>
        </dgm:presLayoutVars>
      </dgm:prSet>
      <dgm:spPr/>
    </dgm:pt>
    <dgm:pt modelId="{E3C0231A-81F9-4B48-90C4-E25C2C4DBA49}" type="pres">
      <dgm:prSet presAssocID="{709A1F5E-F2D6-4C4D-A680-2FF40B8233FF}" presName="sibTrans" presStyleCnt="0"/>
      <dgm:spPr/>
    </dgm:pt>
    <dgm:pt modelId="{7E4CA836-3F77-482F-B935-AB6865ED8DAE}" type="pres">
      <dgm:prSet presAssocID="{1F464213-9418-452E-85EB-1AA10E189307}" presName="node" presStyleLbl="node1" presStyleIdx="6" presStyleCnt="9">
        <dgm:presLayoutVars>
          <dgm:bulletEnabled val="1"/>
        </dgm:presLayoutVars>
      </dgm:prSet>
      <dgm:spPr/>
    </dgm:pt>
    <dgm:pt modelId="{BCE1961A-45AE-45B5-89D6-448C28D40A74}" type="pres">
      <dgm:prSet presAssocID="{7EAC7C88-44A0-451A-9371-012BE23301EF}" presName="sibTrans" presStyleCnt="0"/>
      <dgm:spPr/>
    </dgm:pt>
    <dgm:pt modelId="{FAF37426-81BF-498C-9AB8-9266D191092B}" type="pres">
      <dgm:prSet presAssocID="{44E73364-059A-4BD7-8C4C-B27A93139DFF}" presName="node" presStyleLbl="node1" presStyleIdx="7" presStyleCnt="9">
        <dgm:presLayoutVars>
          <dgm:bulletEnabled val="1"/>
        </dgm:presLayoutVars>
      </dgm:prSet>
      <dgm:spPr/>
    </dgm:pt>
    <dgm:pt modelId="{FC9A15CF-C9BC-4C61-B3E4-139F9F21C334}" type="pres">
      <dgm:prSet presAssocID="{AF0B4FCC-8AE5-4274-A03E-2A351C7AFF51}" presName="sibTrans" presStyleCnt="0"/>
      <dgm:spPr/>
    </dgm:pt>
    <dgm:pt modelId="{CFF9D55E-D5EA-426B-B5B4-890D8A2B0B0C}" type="pres">
      <dgm:prSet presAssocID="{70F08CE1-010A-49D2-A499-C5E8DEA43FFD}" presName="node" presStyleLbl="node1" presStyleIdx="8" presStyleCnt="9">
        <dgm:presLayoutVars>
          <dgm:bulletEnabled val="1"/>
        </dgm:presLayoutVars>
      </dgm:prSet>
      <dgm:spPr/>
    </dgm:pt>
  </dgm:ptLst>
  <dgm:cxnLst>
    <dgm:cxn modelId="{6768851B-E77C-4D9A-8D1D-00425F547451}" srcId="{ADD4956F-6EA7-4B9B-81F5-9FB69567B028}" destId="{1F464213-9418-452E-85EB-1AA10E189307}" srcOrd="6" destOrd="0" parTransId="{3CBC20D0-18E5-4423-8743-A99B8AA884C5}" sibTransId="{7EAC7C88-44A0-451A-9371-012BE23301EF}"/>
    <dgm:cxn modelId="{2617852C-F6F8-4134-B274-EC680BDCDA8D}" type="presOf" srcId="{70F08CE1-010A-49D2-A499-C5E8DEA43FFD}" destId="{CFF9D55E-D5EA-426B-B5B4-890D8A2B0B0C}" srcOrd="0" destOrd="0" presId="urn:microsoft.com/office/officeart/2005/8/layout/default"/>
    <dgm:cxn modelId="{D8C9642F-523A-4A74-B5C5-F7BEE607D1D2}" type="presOf" srcId="{44E73364-059A-4BD7-8C4C-B27A93139DFF}" destId="{FAF37426-81BF-498C-9AB8-9266D191092B}" srcOrd="0" destOrd="0" presId="urn:microsoft.com/office/officeart/2005/8/layout/default"/>
    <dgm:cxn modelId="{2575C538-27B6-4CD5-9039-2AE94F597687}" type="presOf" srcId="{4C8A5984-2AB2-4876-A666-EF976F4AA242}" destId="{BE2E4A8B-1EC7-49EE-A26C-51F8CEFAD6E8}" srcOrd="0" destOrd="0" presId="urn:microsoft.com/office/officeart/2005/8/layout/default"/>
    <dgm:cxn modelId="{CF71603D-F8E3-4E35-BAAE-E87AC1F03F8A}" srcId="{ADD4956F-6EA7-4B9B-81F5-9FB69567B028}" destId="{44E73364-059A-4BD7-8C4C-B27A93139DFF}" srcOrd="7" destOrd="0" parTransId="{2C07A349-79A1-4742-9E26-DBD8F542A6EA}" sibTransId="{AF0B4FCC-8AE5-4274-A03E-2A351C7AFF51}"/>
    <dgm:cxn modelId="{0900BE73-9169-4706-B091-1FB7776B5990}" srcId="{ADD4956F-6EA7-4B9B-81F5-9FB69567B028}" destId="{A251A7EB-A633-4BA0-ABB0-509D0AC91419}" srcOrd="2" destOrd="0" parTransId="{B4FFB36B-E8FF-4ADB-AA7A-4F528B81E727}" sibTransId="{FD35E07E-A3D9-4637-AB90-CE2375CAD835}"/>
    <dgm:cxn modelId="{7CA67158-A230-4D12-A4CA-CA01E6853FC7}" type="presOf" srcId="{53995148-BA0C-4044-AA81-5642CD4A99BC}" destId="{0EF98075-DB6D-42CF-9F85-3C22F7FCCEEE}" srcOrd="0" destOrd="0" presId="urn:microsoft.com/office/officeart/2005/8/layout/default"/>
    <dgm:cxn modelId="{EA0C4085-8276-4C76-8304-17C5779BDE87}" type="presOf" srcId="{A251A7EB-A633-4BA0-ABB0-509D0AC91419}" destId="{43AF97F2-0798-445F-8E56-72F723715E3D}" srcOrd="0" destOrd="0" presId="urn:microsoft.com/office/officeart/2005/8/layout/default"/>
    <dgm:cxn modelId="{9C3BAF85-B506-4DFA-AFAD-278BFC925E0F}" srcId="{ADD4956F-6EA7-4B9B-81F5-9FB69567B028}" destId="{4C8A5984-2AB2-4876-A666-EF976F4AA242}" srcOrd="1" destOrd="0" parTransId="{1BF0C6E0-B208-467E-A1E6-FBEC4F81908E}" sibTransId="{38FC3EB4-01E6-40DD-B2CE-7B8A939DD42F}"/>
    <dgm:cxn modelId="{DF03C897-4FA9-40B1-8A5D-8B46148A64B7}" type="presOf" srcId="{A7EC21F1-7946-42F1-A275-3D4C1230159E}" destId="{499B1932-F903-4915-8902-DE443D09633F}" srcOrd="0" destOrd="0" presId="urn:microsoft.com/office/officeart/2005/8/layout/default"/>
    <dgm:cxn modelId="{22D2979F-28EF-4396-B7E7-1F1138EA15DE}" type="presOf" srcId="{1F464213-9418-452E-85EB-1AA10E189307}" destId="{7E4CA836-3F77-482F-B935-AB6865ED8DAE}" srcOrd="0" destOrd="0" presId="urn:microsoft.com/office/officeart/2005/8/layout/default"/>
    <dgm:cxn modelId="{B39D26A3-1870-48A5-9B6B-7599B09FACDA}" srcId="{ADD4956F-6EA7-4B9B-81F5-9FB69567B028}" destId="{70F08CE1-010A-49D2-A499-C5E8DEA43FFD}" srcOrd="8" destOrd="0" parTransId="{AB65ABDD-16C5-475A-A0AF-1955D4A639FE}" sibTransId="{DDE8732F-A615-4A0F-AB85-706C8A753DA0}"/>
    <dgm:cxn modelId="{DBDB8DB8-1D17-47E2-BDF4-871E5A3A6CAB}" srcId="{ADD4956F-6EA7-4B9B-81F5-9FB69567B028}" destId="{53995148-BA0C-4044-AA81-5642CD4A99BC}" srcOrd="5" destOrd="0" parTransId="{9AEA89DF-3716-4A35-AADD-985D191E86B7}" sibTransId="{709A1F5E-F2D6-4C4D-A680-2FF40B8233FF}"/>
    <dgm:cxn modelId="{975280BE-2568-47A5-8216-0A345D12C6AB}" srcId="{ADD4956F-6EA7-4B9B-81F5-9FB69567B028}" destId="{E3938845-F66A-423A-BE61-D3C8D460203B}" srcOrd="0" destOrd="0" parTransId="{D71AD5A1-0B09-48AD-877D-C751BC7484CD}" sibTransId="{E641B038-7950-4552-BD76-E503F8063954}"/>
    <dgm:cxn modelId="{8EA179C1-3F41-4D9D-930D-C4798FB94294}" srcId="{ADD4956F-6EA7-4B9B-81F5-9FB69567B028}" destId="{A7EC21F1-7946-42F1-A275-3D4C1230159E}" srcOrd="4" destOrd="0" parTransId="{B159FD29-D7D6-452C-94D1-6FAD3C83E5E6}" sibTransId="{E3A91A41-2727-4C7A-B7BD-F21B079777A8}"/>
    <dgm:cxn modelId="{495974C5-3EC2-4456-BFD6-976A3C53E1B7}" type="presOf" srcId="{E3938845-F66A-423A-BE61-D3C8D460203B}" destId="{DF15E7E9-3D48-49DA-8B9F-B6A9EDB346BA}" srcOrd="0" destOrd="0" presId="urn:microsoft.com/office/officeart/2005/8/layout/default"/>
    <dgm:cxn modelId="{6D1825C7-BFB8-4984-963D-570F09EA1920}" srcId="{ADD4956F-6EA7-4B9B-81F5-9FB69567B028}" destId="{4996B7CD-5748-4D3A-9E6A-26D95AB2657F}" srcOrd="3" destOrd="0" parTransId="{461E812F-0FFD-42CB-9649-DEFAB8D1BC29}" sibTransId="{94A9BB76-2C8F-454C-B15F-D6559CD1E739}"/>
    <dgm:cxn modelId="{73C6CCE7-A8B8-4BB1-AA50-F72C702FC8E8}" type="presOf" srcId="{ADD4956F-6EA7-4B9B-81F5-9FB69567B028}" destId="{89019567-9062-48FB-99D2-2DAFD4F1AC2F}" srcOrd="0" destOrd="0" presId="urn:microsoft.com/office/officeart/2005/8/layout/default"/>
    <dgm:cxn modelId="{6DE2CEE8-2A18-4EC5-98DC-1A18E0FFD107}" type="presOf" srcId="{4996B7CD-5748-4D3A-9E6A-26D95AB2657F}" destId="{F1B20877-C7CB-493F-849E-C36E608673A8}" srcOrd="0" destOrd="0" presId="urn:microsoft.com/office/officeart/2005/8/layout/default"/>
    <dgm:cxn modelId="{1B32FCE1-0180-4BC3-9E65-07F69AC3BAA0}" type="presParOf" srcId="{89019567-9062-48FB-99D2-2DAFD4F1AC2F}" destId="{DF15E7E9-3D48-49DA-8B9F-B6A9EDB346BA}" srcOrd="0" destOrd="0" presId="urn:microsoft.com/office/officeart/2005/8/layout/default"/>
    <dgm:cxn modelId="{52A86953-F368-413D-AE40-585A270F3A43}" type="presParOf" srcId="{89019567-9062-48FB-99D2-2DAFD4F1AC2F}" destId="{2E9E2AAB-02BD-4A29-B2E6-4F6D8918309D}" srcOrd="1" destOrd="0" presId="urn:microsoft.com/office/officeart/2005/8/layout/default"/>
    <dgm:cxn modelId="{F28CCCF7-4B72-47B8-8774-9729DB4CF4E3}" type="presParOf" srcId="{89019567-9062-48FB-99D2-2DAFD4F1AC2F}" destId="{BE2E4A8B-1EC7-49EE-A26C-51F8CEFAD6E8}" srcOrd="2" destOrd="0" presId="urn:microsoft.com/office/officeart/2005/8/layout/default"/>
    <dgm:cxn modelId="{CB4ECA14-0255-4080-923B-60210663F64D}" type="presParOf" srcId="{89019567-9062-48FB-99D2-2DAFD4F1AC2F}" destId="{3057FA4D-BBB7-4397-86F2-09E047F00F26}" srcOrd="3" destOrd="0" presId="urn:microsoft.com/office/officeart/2005/8/layout/default"/>
    <dgm:cxn modelId="{F3E31EC9-D2CB-4EB7-9E01-DE0234D763CF}" type="presParOf" srcId="{89019567-9062-48FB-99D2-2DAFD4F1AC2F}" destId="{43AF97F2-0798-445F-8E56-72F723715E3D}" srcOrd="4" destOrd="0" presId="urn:microsoft.com/office/officeart/2005/8/layout/default"/>
    <dgm:cxn modelId="{2303632C-0253-41F9-A175-FFA03A0EB965}" type="presParOf" srcId="{89019567-9062-48FB-99D2-2DAFD4F1AC2F}" destId="{04D2DFCD-919C-42AF-877D-AC8C8E41300C}" srcOrd="5" destOrd="0" presId="urn:microsoft.com/office/officeart/2005/8/layout/default"/>
    <dgm:cxn modelId="{843BF63C-F965-403F-BAF7-E41D5F2833A0}" type="presParOf" srcId="{89019567-9062-48FB-99D2-2DAFD4F1AC2F}" destId="{F1B20877-C7CB-493F-849E-C36E608673A8}" srcOrd="6" destOrd="0" presId="urn:microsoft.com/office/officeart/2005/8/layout/default"/>
    <dgm:cxn modelId="{3B008811-4071-43C6-ACFD-92D86B1B8BCE}" type="presParOf" srcId="{89019567-9062-48FB-99D2-2DAFD4F1AC2F}" destId="{54F81EEE-9738-4E77-B96A-123D42F129EB}" srcOrd="7" destOrd="0" presId="urn:microsoft.com/office/officeart/2005/8/layout/default"/>
    <dgm:cxn modelId="{33E75EDF-D8C3-433D-B3AE-3FE787F32EB9}" type="presParOf" srcId="{89019567-9062-48FB-99D2-2DAFD4F1AC2F}" destId="{499B1932-F903-4915-8902-DE443D09633F}" srcOrd="8" destOrd="0" presId="urn:microsoft.com/office/officeart/2005/8/layout/default"/>
    <dgm:cxn modelId="{2D4A041E-3297-4EB4-9A62-2DBA1B0E6CE7}" type="presParOf" srcId="{89019567-9062-48FB-99D2-2DAFD4F1AC2F}" destId="{F216AA6F-5F7D-4D2E-BAF4-09B00B81E03B}" srcOrd="9" destOrd="0" presId="urn:microsoft.com/office/officeart/2005/8/layout/default"/>
    <dgm:cxn modelId="{8527C004-345F-4DDC-A3FB-60A6B679F86F}" type="presParOf" srcId="{89019567-9062-48FB-99D2-2DAFD4F1AC2F}" destId="{0EF98075-DB6D-42CF-9F85-3C22F7FCCEEE}" srcOrd="10" destOrd="0" presId="urn:microsoft.com/office/officeart/2005/8/layout/default"/>
    <dgm:cxn modelId="{F433167A-4E57-445B-B4DC-B2CA428FCA00}" type="presParOf" srcId="{89019567-9062-48FB-99D2-2DAFD4F1AC2F}" destId="{E3C0231A-81F9-4B48-90C4-E25C2C4DBA49}" srcOrd="11" destOrd="0" presId="urn:microsoft.com/office/officeart/2005/8/layout/default"/>
    <dgm:cxn modelId="{E759A40F-981A-4139-88A8-7A88338D3020}" type="presParOf" srcId="{89019567-9062-48FB-99D2-2DAFD4F1AC2F}" destId="{7E4CA836-3F77-482F-B935-AB6865ED8DAE}" srcOrd="12" destOrd="0" presId="urn:microsoft.com/office/officeart/2005/8/layout/default"/>
    <dgm:cxn modelId="{6333A4D0-A02F-4D1C-9416-892DACEFC454}" type="presParOf" srcId="{89019567-9062-48FB-99D2-2DAFD4F1AC2F}" destId="{BCE1961A-45AE-45B5-89D6-448C28D40A74}" srcOrd="13" destOrd="0" presId="urn:microsoft.com/office/officeart/2005/8/layout/default"/>
    <dgm:cxn modelId="{0CE733BE-D2F1-43F3-9ED9-AD550B71C2D3}" type="presParOf" srcId="{89019567-9062-48FB-99D2-2DAFD4F1AC2F}" destId="{FAF37426-81BF-498C-9AB8-9266D191092B}" srcOrd="14" destOrd="0" presId="urn:microsoft.com/office/officeart/2005/8/layout/default"/>
    <dgm:cxn modelId="{71943E6F-E07D-48A1-BF78-D12FE9D69B6E}" type="presParOf" srcId="{89019567-9062-48FB-99D2-2DAFD4F1AC2F}" destId="{FC9A15CF-C9BC-4C61-B3E4-139F9F21C334}" srcOrd="15" destOrd="0" presId="urn:microsoft.com/office/officeart/2005/8/layout/default"/>
    <dgm:cxn modelId="{7E855164-E26C-47CD-AB5F-7FA4971362A6}" type="presParOf" srcId="{89019567-9062-48FB-99D2-2DAFD4F1AC2F}" destId="{CFF9D55E-D5EA-426B-B5B4-890D8A2B0B0C}"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346C20-22BD-4523-86D3-28BB41EA4106}">
      <dsp:nvSpPr>
        <dsp:cNvPr id="0" name=""/>
        <dsp:cNvSpPr/>
      </dsp:nvSpPr>
      <dsp:spPr>
        <a:xfrm>
          <a:off x="3214" y="549976"/>
          <a:ext cx="2550318" cy="153019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Mandatory</a:t>
          </a:r>
        </a:p>
      </dsp:txBody>
      <dsp:txXfrm>
        <a:off x="3214" y="549976"/>
        <a:ext cx="2550318" cy="1530191"/>
      </dsp:txXfrm>
    </dsp:sp>
    <dsp:sp modelId="{FECD7766-F03F-47ED-B718-B8591D3C03EB}">
      <dsp:nvSpPr>
        <dsp:cNvPr id="0" name=""/>
        <dsp:cNvSpPr/>
      </dsp:nvSpPr>
      <dsp:spPr>
        <a:xfrm>
          <a:off x="2808565" y="549976"/>
          <a:ext cx="2550318" cy="153019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It is not our job to dismiss</a:t>
          </a:r>
        </a:p>
      </dsp:txBody>
      <dsp:txXfrm>
        <a:off x="2808565" y="549976"/>
        <a:ext cx="2550318" cy="1530191"/>
      </dsp:txXfrm>
    </dsp:sp>
    <dsp:sp modelId="{FAAA6CB2-B568-4948-B35A-8FCB9EAF18C6}">
      <dsp:nvSpPr>
        <dsp:cNvPr id="0" name=""/>
        <dsp:cNvSpPr/>
      </dsp:nvSpPr>
      <dsp:spPr>
        <a:xfrm>
          <a:off x="5613915" y="549976"/>
          <a:ext cx="2550318" cy="153019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Just the facts</a:t>
          </a:r>
        </a:p>
      </dsp:txBody>
      <dsp:txXfrm>
        <a:off x="5613915" y="549976"/>
        <a:ext cx="2550318" cy="1530191"/>
      </dsp:txXfrm>
    </dsp:sp>
    <dsp:sp modelId="{F10E9842-74A0-49E2-93EB-730BFC441D10}">
      <dsp:nvSpPr>
        <dsp:cNvPr id="0" name=""/>
        <dsp:cNvSpPr/>
      </dsp:nvSpPr>
      <dsp:spPr>
        <a:xfrm>
          <a:off x="8419266" y="549976"/>
          <a:ext cx="2550318" cy="153019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Time period to report</a:t>
          </a:r>
        </a:p>
      </dsp:txBody>
      <dsp:txXfrm>
        <a:off x="8419266" y="549976"/>
        <a:ext cx="2550318" cy="1530191"/>
      </dsp:txXfrm>
    </dsp:sp>
    <dsp:sp modelId="{453A3E01-7251-4164-922B-AA074E1E96F1}">
      <dsp:nvSpPr>
        <dsp:cNvPr id="0" name=""/>
        <dsp:cNvSpPr/>
      </dsp:nvSpPr>
      <dsp:spPr>
        <a:xfrm>
          <a:off x="3214" y="2335199"/>
          <a:ext cx="2550318" cy="153019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Unified </a:t>
          </a:r>
        </a:p>
      </dsp:txBody>
      <dsp:txXfrm>
        <a:off x="3214" y="2335199"/>
        <a:ext cx="2550318" cy="1530191"/>
      </dsp:txXfrm>
    </dsp:sp>
    <dsp:sp modelId="{9693CB41-EB0D-4DFE-845D-567304DFF999}">
      <dsp:nvSpPr>
        <dsp:cNvPr id="0" name=""/>
        <dsp:cNvSpPr/>
      </dsp:nvSpPr>
      <dsp:spPr>
        <a:xfrm>
          <a:off x="2808565" y="2335199"/>
          <a:ext cx="2550318" cy="153019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3 types of reporting: </a:t>
          </a:r>
        </a:p>
        <a:p>
          <a:pPr marL="0" lvl="0" indent="0" algn="ctr" defTabSz="800100">
            <a:lnSpc>
              <a:spcPct val="90000"/>
            </a:lnSpc>
            <a:spcBef>
              <a:spcPct val="0"/>
            </a:spcBef>
            <a:spcAft>
              <a:spcPct val="35000"/>
            </a:spcAft>
            <a:buNone/>
          </a:pPr>
          <a:r>
            <a:rPr lang="en-US" sz="1800" kern="1200" dirty="0"/>
            <a:t>real-time, something happens at home [imminent danger], tales of past [past trauma]</a:t>
          </a:r>
        </a:p>
      </dsp:txBody>
      <dsp:txXfrm>
        <a:off x="2808565" y="2335199"/>
        <a:ext cx="2550318" cy="1530191"/>
      </dsp:txXfrm>
    </dsp:sp>
    <dsp:sp modelId="{99CA547F-817A-4A04-950A-32F80579FD35}">
      <dsp:nvSpPr>
        <dsp:cNvPr id="0" name=""/>
        <dsp:cNvSpPr/>
      </dsp:nvSpPr>
      <dsp:spPr>
        <a:xfrm>
          <a:off x="5613915" y="2335199"/>
          <a:ext cx="2550318" cy="153019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Crisis team </a:t>
          </a:r>
        </a:p>
      </dsp:txBody>
      <dsp:txXfrm>
        <a:off x="5613915" y="2335199"/>
        <a:ext cx="2550318" cy="1530191"/>
      </dsp:txXfrm>
    </dsp:sp>
    <dsp:sp modelId="{7BE8387E-EFEA-4B0B-81D9-4934E0D64F5E}">
      <dsp:nvSpPr>
        <dsp:cNvPr id="0" name=""/>
        <dsp:cNvSpPr/>
      </dsp:nvSpPr>
      <dsp:spPr>
        <a:xfrm>
          <a:off x="8419266" y="2335199"/>
          <a:ext cx="2550318" cy="153019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Train leaders to not withhold secrets.</a:t>
          </a:r>
        </a:p>
      </dsp:txBody>
      <dsp:txXfrm>
        <a:off x="8419266" y="2335199"/>
        <a:ext cx="2550318" cy="15301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15E7E9-3D48-49DA-8B9F-B6A9EDB346BA}">
      <dsp:nvSpPr>
        <dsp:cNvPr id="0" name=""/>
        <dsp:cNvSpPr/>
      </dsp:nvSpPr>
      <dsp:spPr>
        <a:xfrm>
          <a:off x="3214" y="556326"/>
          <a:ext cx="2550318" cy="153019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effectLst/>
              <a:latin typeface="Arial" panose="020B0604020202020204" pitchFamily="34" charset="0"/>
              <a:ea typeface="Calibri" panose="020F0502020204030204" pitchFamily="34" charset="0"/>
              <a:cs typeface="Arial" panose="020B0604020202020204" pitchFamily="34" charset="0"/>
            </a:rPr>
            <a:t>Form a Safe Sanctuaries Committee. (You’re not in this alone).</a:t>
          </a:r>
          <a:endParaRPr lang="en-US" sz="2200" kern="1200" dirty="0">
            <a:latin typeface="Arial" panose="020B0604020202020204" pitchFamily="34" charset="0"/>
            <a:cs typeface="Arial" panose="020B0604020202020204" pitchFamily="34" charset="0"/>
          </a:endParaRPr>
        </a:p>
      </dsp:txBody>
      <dsp:txXfrm>
        <a:off x="3214" y="556326"/>
        <a:ext cx="2550318" cy="1530191"/>
      </dsp:txXfrm>
    </dsp:sp>
    <dsp:sp modelId="{BE2E4A8B-1EC7-49EE-A26C-51F8CEFAD6E8}">
      <dsp:nvSpPr>
        <dsp:cNvPr id="0" name=""/>
        <dsp:cNvSpPr/>
      </dsp:nvSpPr>
      <dsp:spPr>
        <a:xfrm>
          <a:off x="2808565" y="556326"/>
          <a:ext cx="2550318" cy="153019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Claim your “why”</a:t>
          </a:r>
        </a:p>
      </dsp:txBody>
      <dsp:txXfrm>
        <a:off x="2808565" y="556326"/>
        <a:ext cx="2550318" cy="1530191"/>
      </dsp:txXfrm>
    </dsp:sp>
    <dsp:sp modelId="{43AF97F2-0798-445F-8E56-72F723715E3D}">
      <dsp:nvSpPr>
        <dsp:cNvPr id="0" name=""/>
        <dsp:cNvSpPr/>
      </dsp:nvSpPr>
      <dsp:spPr>
        <a:xfrm>
          <a:off x="5613915" y="556326"/>
          <a:ext cx="2550318" cy="153019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effectLst/>
              <a:latin typeface="Arial" panose="020B0604020202020204" pitchFamily="34" charset="0"/>
              <a:ea typeface="Calibri" panose="020F0502020204030204" pitchFamily="34" charset="0"/>
              <a:cs typeface="Arial" panose="020B0604020202020204" pitchFamily="34" charset="0"/>
            </a:rPr>
            <a:t>State your theology to support. </a:t>
          </a:r>
        </a:p>
        <a:p>
          <a:pPr marL="0" lvl="0" indent="0" algn="ctr" defTabSz="977900">
            <a:lnSpc>
              <a:spcPct val="90000"/>
            </a:lnSpc>
            <a:spcBef>
              <a:spcPct val="0"/>
            </a:spcBef>
            <a:spcAft>
              <a:spcPct val="35000"/>
            </a:spcAft>
            <a:buNone/>
          </a:pPr>
          <a:r>
            <a:rPr lang="en-US" sz="2200" kern="1200" dirty="0">
              <a:effectLst/>
              <a:latin typeface="Arial" panose="020B0604020202020204" pitchFamily="34" charset="0"/>
              <a:ea typeface="Calibri" panose="020F0502020204030204" pitchFamily="34" charset="0"/>
              <a:cs typeface="Arial" panose="020B0604020202020204" pitchFamily="34" charset="0"/>
            </a:rPr>
            <a:t>(Baptism)</a:t>
          </a:r>
          <a:endParaRPr lang="en-US" sz="2200" kern="1200" dirty="0">
            <a:latin typeface="Arial" panose="020B0604020202020204" pitchFamily="34" charset="0"/>
            <a:cs typeface="Arial" panose="020B0604020202020204" pitchFamily="34" charset="0"/>
          </a:endParaRPr>
        </a:p>
      </dsp:txBody>
      <dsp:txXfrm>
        <a:off x="5613915" y="556326"/>
        <a:ext cx="2550318" cy="1530191"/>
      </dsp:txXfrm>
    </dsp:sp>
    <dsp:sp modelId="{499B1932-F903-4915-8902-DE443D09633F}">
      <dsp:nvSpPr>
        <dsp:cNvPr id="0" name=""/>
        <dsp:cNvSpPr/>
      </dsp:nvSpPr>
      <dsp:spPr>
        <a:xfrm>
          <a:off x="8419266" y="556326"/>
          <a:ext cx="2550318" cy="153019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effectLst/>
              <a:latin typeface="Arial" panose="020B0604020202020204" pitchFamily="34" charset="0"/>
              <a:ea typeface="Calibri" panose="020F0502020204030204" pitchFamily="34" charset="0"/>
              <a:cs typeface="Arial" panose="020B0604020202020204" pitchFamily="34" charset="0"/>
            </a:rPr>
            <a:t>Define terminology</a:t>
          </a:r>
        </a:p>
        <a:p>
          <a:pPr marL="0" lvl="0" indent="0" algn="ctr" defTabSz="977900">
            <a:lnSpc>
              <a:spcPct val="90000"/>
            </a:lnSpc>
            <a:spcBef>
              <a:spcPct val="0"/>
            </a:spcBef>
            <a:spcAft>
              <a:spcPct val="35000"/>
            </a:spcAft>
            <a:buNone/>
          </a:pPr>
          <a:r>
            <a:rPr lang="en-US" sz="2200" kern="1200" dirty="0">
              <a:effectLst/>
              <a:latin typeface="Arial" panose="020B0604020202020204" pitchFamily="34" charset="0"/>
              <a:ea typeface="Calibri" panose="020F0502020204030204" pitchFamily="34" charset="0"/>
              <a:cs typeface="Arial" panose="020B0604020202020204" pitchFamily="34" charset="0"/>
            </a:rPr>
            <a:t>Language used</a:t>
          </a:r>
          <a:endParaRPr lang="en-US" sz="2200" kern="1200" dirty="0">
            <a:latin typeface="Arial" panose="020B0604020202020204" pitchFamily="34" charset="0"/>
            <a:cs typeface="Arial" panose="020B0604020202020204" pitchFamily="34" charset="0"/>
          </a:endParaRPr>
        </a:p>
      </dsp:txBody>
      <dsp:txXfrm>
        <a:off x="8419266" y="556326"/>
        <a:ext cx="2550318" cy="1530191"/>
      </dsp:txXfrm>
    </dsp:sp>
    <dsp:sp modelId="{0EF98075-DB6D-42CF-9F85-3C22F7FCCEEE}">
      <dsp:nvSpPr>
        <dsp:cNvPr id="0" name=""/>
        <dsp:cNvSpPr/>
      </dsp:nvSpPr>
      <dsp:spPr>
        <a:xfrm>
          <a:off x="3214" y="2341549"/>
          <a:ext cx="2550318" cy="153019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effectLst/>
              <a:latin typeface="Arial" panose="020B0604020202020204" pitchFamily="34" charset="0"/>
              <a:ea typeface="Calibri" panose="020F0502020204030204" pitchFamily="34" charset="0"/>
              <a:cs typeface="Arial" panose="020B0604020202020204" pitchFamily="34" charset="0"/>
            </a:rPr>
            <a:t>Scope. (Where will this policy be applied)?</a:t>
          </a:r>
          <a:endParaRPr lang="en-US" sz="2200" kern="1200" dirty="0">
            <a:latin typeface="Arial" panose="020B0604020202020204" pitchFamily="34" charset="0"/>
            <a:cs typeface="Arial" panose="020B0604020202020204" pitchFamily="34" charset="0"/>
          </a:endParaRPr>
        </a:p>
      </dsp:txBody>
      <dsp:txXfrm>
        <a:off x="3214" y="2341549"/>
        <a:ext cx="2550318" cy="1530191"/>
      </dsp:txXfrm>
    </dsp:sp>
    <dsp:sp modelId="{7E4CA836-3F77-482F-B935-AB6865ED8DAE}">
      <dsp:nvSpPr>
        <dsp:cNvPr id="0" name=""/>
        <dsp:cNvSpPr/>
      </dsp:nvSpPr>
      <dsp:spPr>
        <a:xfrm>
          <a:off x="2808565" y="2341549"/>
          <a:ext cx="2550318" cy="153019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Who are your champions?</a:t>
          </a:r>
        </a:p>
      </dsp:txBody>
      <dsp:txXfrm>
        <a:off x="2808565" y="2341549"/>
        <a:ext cx="2550318" cy="1530191"/>
      </dsp:txXfrm>
    </dsp:sp>
    <dsp:sp modelId="{E310CA73-22C0-484A-BD39-126F3A0F0BB3}">
      <dsp:nvSpPr>
        <dsp:cNvPr id="0" name=""/>
        <dsp:cNvSpPr/>
      </dsp:nvSpPr>
      <dsp:spPr>
        <a:xfrm>
          <a:off x="5613915" y="2341549"/>
          <a:ext cx="2550318" cy="153019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Have legal counsel on board</a:t>
          </a:r>
        </a:p>
      </dsp:txBody>
      <dsp:txXfrm>
        <a:off x="5613915" y="2341549"/>
        <a:ext cx="2550318" cy="1530191"/>
      </dsp:txXfrm>
    </dsp:sp>
    <dsp:sp modelId="{9AD6A60C-B5DE-4ECC-A270-8D213B0D6D66}">
      <dsp:nvSpPr>
        <dsp:cNvPr id="0" name=""/>
        <dsp:cNvSpPr/>
      </dsp:nvSpPr>
      <dsp:spPr>
        <a:xfrm>
          <a:off x="8419266" y="2341549"/>
          <a:ext cx="2550318" cy="153019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Make contact with CPS/State Police</a:t>
          </a:r>
        </a:p>
      </dsp:txBody>
      <dsp:txXfrm>
        <a:off x="8419266" y="2341549"/>
        <a:ext cx="2550318" cy="15301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15E7E9-3D48-49DA-8B9F-B6A9EDB346BA}">
      <dsp:nvSpPr>
        <dsp:cNvPr id="0" name=""/>
        <dsp:cNvSpPr/>
      </dsp:nvSpPr>
      <dsp:spPr>
        <a:xfrm>
          <a:off x="3214" y="556326"/>
          <a:ext cx="2550318" cy="153019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effectLst/>
              <a:latin typeface="Arial" panose="020B0604020202020204" pitchFamily="34" charset="0"/>
              <a:ea typeface="Calibri" panose="020F0502020204030204" pitchFamily="34" charset="0"/>
              <a:cs typeface="Arial" panose="020B0604020202020204" pitchFamily="34" charset="0"/>
            </a:rPr>
            <a:t>As you approach the area, are there any vision impairments in the hallways leading to the room?</a:t>
          </a:r>
          <a:endParaRPr lang="en-US" sz="1700" kern="1200" dirty="0">
            <a:latin typeface="Arial" panose="020B0604020202020204" pitchFamily="34" charset="0"/>
            <a:cs typeface="Arial" panose="020B0604020202020204" pitchFamily="34" charset="0"/>
          </a:endParaRPr>
        </a:p>
      </dsp:txBody>
      <dsp:txXfrm>
        <a:off x="3214" y="556326"/>
        <a:ext cx="2550318" cy="1530191"/>
      </dsp:txXfrm>
    </dsp:sp>
    <dsp:sp modelId="{BE2E4A8B-1EC7-49EE-A26C-51F8CEFAD6E8}">
      <dsp:nvSpPr>
        <dsp:cNvPr id="0" name=""/>
        <dsp:cNvSpPr/>
      </dsp:nvSpPr>
      <dsp:spPr>
        <a:xfrm>
          <a:off x="2808565" y="556326"/>
          <a:ext cx="2550318" cy="153019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effectLst/>
              <a:latin typeface="Arial" panose="020B0604020202020204" pitchFamily="34" charset="0"/>
              <a:ea typeface="Calibri" panose="020F0502020204030204" pitchFamily="34" charset="0"/>
              <a:cs typeface="Arial" panose="020B0604020202020204" pitchFamily="34" charset="0"/>
            </a:rPr>
            <a:t>What does the door into the room look like? Is there a window? Can you see through it? Is there a half door (Dutch door)? </a:t>
          </a:r>
          <a:endParaRPr lang="en-US" sz="1700" kern="1200" dirty="0">
            <a:latin typeface="Arial" panose="020B0604020202020204" pitchFamily="34" charset="0"/>
            <a:cs typeface="Arial" panose="020B0604020202020204" pitchFamily="34" charset="0"/>
          </a:endParaRPr>
        </a:p>
      </dsp:txBody>
      <dsp:txXfrm>
        <a:off x="2808565" y="556326"/>
        <a:ext cx="2550318" cy="1530191"/>
      </dsp:txXfrm>
    </dsp:sp>
    <dsp:sp modelId="{43AF97F2-0798-445F-8E56-72F723715E3D}">
      <dsp:nvSpPr>
        <dsp:cNvPr id="0" name=""/>
        <dsp:cNvSpPr/>
      </dsp:nvSpPr>
      <dsp:spPr>
        <a:xfrm>
          <a:off x="5613915" y="556326"/>
          <a:ext cx="2550318" cy="153019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effectLst/>
              <a:latin typeface="Arial" panose="020B0604020202020204" pitchFamily="34" charset="0"/>
              <a:ea typeface="Calibri" panose="020F0502020204030204" pitchFamily="34" charset="0"/>
              <a:cs typeface="Arial" panose="020B0604020202020204" pitchFamily="34" charset="0"/>
            </a:rPr>
            <a:t>Where is the nearest restroom, both boys and girls?</a:t>
          </a:r>
          <a:endParaRPr lang="en-US" sz="1700" kern="1200" dirty="0">
            <a:latin typeface="Arial" panose="020B0604020202020204" pitchFamily="34" charset="0"/>
            <a:cs typeface="Arial" panose="020B0604020202020204" pitchFamily="34" charset="0"/>
          </a:endParaRPr>
        </a:p>
      </dsp:txBody>
      <dsp:txXfrm>
        <a:off x="5613915" y="556326"/>
        <a:ext cx="2550318" cy="1530191"/>
      </dsp:txXfrm>
    </dsp:sp>
    <dsp:sp modelId="{499B1932-F903-4915-8902-DE443D09633F}">
      <dsp:nvSpPr>
        <dsp:cNvPr id="0" name=""/>
        <dsp:cNvSpPr/>
      </dsp:nvSpPr>
      <dsp:spPr>
        <a:xfrm>
          <a:off x="8419266" y="556326"/>
          <a:ext cx="2550318" cy="153019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effectLst/>
              <a:latin typeface="Arial" panose="020B0604020202020204" pitchFamily="34" charset="0"/>
              <a:ea typeface="Calibri" panose="020F0502020204030204" pitchFamily="34" charset="0"/>
              <a:cs typeface="Arial" panose="020B0604020202020204" pitchFamily="34" charset="0"/>
            </a:rPr>
            <a:t>Upon entering the room, are there any “hiding” spots?</a:t>
          </a:r>
          <a:endParaRPr lang="en-US" sz="1700" kern="1200" dirty="0">
            <a:latin typeface="Arial" panose="020B0604020202020204" pitchFamily="34" charset="0"/>
            <a:cs typeface="Arial" panose="020B0604020202020204" pitchFamily="34" charset="0"/>
          </a:endParaRPr>
        </a:p>
      </dsp:txBody>
      <dsp:txXfrm>
        <a:off x="8419266" y="556326"/>
        <a:ext cx="2550318" cy="1530191"/>
      </dsp:txXfrm>
    </dsp:sp>
    <dsp:sp modelId="{0EF98075-DB6D-42CF-9F85-3C22F7FCCEEE}">
      <dsp:nvSpPr>
        <dsp:cNvPr id="0" name=""/>
        <dsp:cNvSpPr/>
      </dsp:nvSpPr>
      <dsp:spPr>
        <a:xfrm>
          <a:off x="3214" y="2341549"/>
          <a:ext cx="2550318" cy="153019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effectLst/>
              <a:latin typeface="Arial" panose="020B0604020202020204" pitchFamily="34" charset="0"/>
              <a:ea typeface="Calibri" panose="020F0502020204030204" pitchFamily="34" charset="0"/>
              <a:cs typeface="Arial" panose="020B0604020202020204" pitchFamily="34" charset="0"/>
            </a:rPr>
            <a:t>Are all the windows sight lines clear?</a:t>
          </a:r>
          <a:endParaRPr lang="en-US" sz="1700" kern="1200" dirty="0">
            <a:latin typeface="Arial" panose="020B0604020202020204" pitchFamily="34" charset="0"/>
            <a:cs typeface="Arial" panose="020B0604020202020204" pitchFamily="34" charset="0"/>
          </a:endParaRPr>
        </a:p>
      </dsp:txBody>
      <dsp:txXfrm>
        <a:off x="3214" y="2341549"/>
        <a:ext cx="2550318" cy="1530191"/>
      </dsp:txXfrm>
    </dsp:sp>
    <dsp:sp modelId="{7E4CA836-3F77-482F-B935-AB6865ED8DAE}">
      <dsp:nvSpPr>
        <dsp:cNvPr id="0" name=""/>
        <dsp:cNvSpPr/>
      </dsp:nvSpPr>
      <dsp:spPr>
        <a:xfrm>
          <a:off x="2808565" y="2341549"/>
          <a:ext cx="2550318" cy="153019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effectLst/>
              <a:latin typeface="Arial" panose="020B0604020202020204" pitchFamily="34" charset="0"/>
              <a:ea typeface="Calibri" panose="020F0502020204030204" pitchFamily="34" charset="0"/>
              <a:cs typeface="Arial" panose="020B0604020202020204" pitchFamily="34" charset="0"/>
            </a:rPr>
            <a:t>How many entry/exits points are there into the room? From the room itself?</a:t>
          </a:r>
          <a:endParaRPr lang="en-US" sz="1700" kern="1200" dirty="0">
            <a:latin typeface="Arial" panose="020B0604020202020204" pitchFamily="34" charset="0"/>
            <a:cs typeface="Arial" panose="020B0604020202020204" pitchFamily="34" charset="0"/>
          </a:endParaRPr>
        </a:p>
      </dsp:txBody>
      <dsp:txXfrm>
        <a:off x="2808565" y="2341549"/>
        <a:ext cx="2550318" cy="1530191"/>
      </dsp:txXfrm>
    </dsp:sp>
    <dsp:sp modelId="{E310CA73-22C0-484A-BD39-126F3A0F0BB3}">
      <dsp:nvSpPr>
        <dsp:cNvPr id="0" name=""/>
        <dsp:cNvSpPr/>
      </dsp:nvSpPr>
      <dsp:spPr>
        <a:xfrm>
          <a:off x="5613915" y="2341549"/>
          <a:ext cx="2550318" cy="153019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Arial" panose="020B0604020202020204" pitchFamily="34" charset="0"/>
              <a:cs typeface="Arial" panose="020B0604020202020204" pitchFamily="34" charset="0"/>
            </a:rPr>
            <a:t>What should the room look like for your event?</a:t>
          </a:r>
        </a:p>
      </dsp:txBody>
      <dsp:txXfrm>
        <a:off x="5613915" y="2341549"/>
        <a:ext cx="2550318" cy="1530191"/>
      </dsp:txXfrm>
    </dsp:sp>
    <dsp:sp modelId="{9AD6A60C-B5DE-4ECC-A270-8D213B0D6D66}">
      <dsp:nvSpPr>
        <dsp:cNvPr id="0" name=""/>
        <dsp:cNvSpPr/>
      </dsp:nvSpPr>
      <dsp:spPr>
        <a:xfrm>
          <a:off x="8419266" y="2341549"/>
          <a:ext cx="2550318" cy="153019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Arial" panose="020B0604020202020204" pitchFamily="34" charset="0"/>
              <a:cs typeface="Arial" panose="020B0604020202020204" pitchFamily="34" charset="0"/>
            </a:rPr>
            <a:t>Are there any physical barriers for wheelchair users?</a:t>
          </a:r>
        </a:p>
      </dsp:txBody>
      <dsp:txXfrm>
        <a:off x="8419266" y="2341549"/>
        <a:ext cx="2550318" cy="153019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15E7E9-3D48-49DA-8B9F-B6A9EDB346BA}">
      <dsp:nvSpPr>
        <dsp:cNvPr id="0" name=""/>
        <dsp:cNvSpPr/>
      </dsp:nvSpPr>
      <dsp:spPr>
        <a:xfrm>
          <a:off x="947748" y="95252"/>
          <a:ext cx="3402210" cy="2041326"/>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b="1" kern="12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Screening</a:t>
          </a:r>
          <a:r>
            <a:rPr lang="en-US" sz="3100" kern="1200" dirty="0">
              <a:effectLst/>
              <a:latin typeface="Arial" panose="020B0604020202020204" pitchFamily="34" charset="0"/>
              <a:ea typeface="Calibri" panose="020F0502020204030204" pitchFamily="34" charset="0"/>
              <a:cs typeface="Arial" panose="020B0604020202020204" pitchFamily="34" charset="0"/>
            </a:rPr>
            <a:t> </a:t>
          </a:r>
        </a:p>
        <a:p>
          <a:pPr marL="0" lvl="0" indent="0" algn="ctr" defTabSz="1377950">
            <a:lnSpc>
              <a:spcPct val="90000"/>
            </a:lnSpc>
            <a:spcBef>
              <a:spcPct val="0"/>
            </a:spcBef>
            <a:spcAft>
              <a:spcPct val="35000"/>
            </a:spcAft>
            <a:buNone/>
          </a:pPr>
          <a:r>
            <a:rPr lang="en-US" sz="3100" kern="1200" dirty="0">
              <a:effectLst/>
              <a:latin typeface="Arial" panose="020B0604020202020204" pitchFamily="34" charset="0"/>
              <a:cs typeface="Arial" panose="020B0604020202020204" pitchFamily="34" charset="0"/>
            </a:rPr>
            <a:t>(Selection)</a:t>
          </a:r>
          <a:endParaRPr lang="en-US" sz="3100" kern="1200" dirty="0">
            <a:latin typeface="Arial" panose="020B0604020202020204" pitchFamily="34" charset="0"/>
            <a:cs typeface="Arial" panose="020B0604020202020204" pitchFamily="34" charset="0"/>
          </a:endParaRPr>
        </a:p>
      </dsp:txBody>
      <dsp:txXfrm>
        <a:off x="947748" y="95252"/>
        <a:ext cx="3402210" cy="2041326"/>
      </dsp:txXfrm>
    </dsp:sp>
    <dsp:sp modelId="{BE2E4A8B-1EC7-49EE-A26C-51F8CEFAD6E8}">
      <dsp:nvSpPr>
        <dsp:cNvPr id="0" name=""/>
        <dsp:cNvSpPr/>
      </dsp:nvSpPr>
      <dsp:spPr>
        <a:xfrm>
          <a:off x="6496040" y="88332"/>
          <a:ext cx="3402210" cy="2041326"/>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effectLst/>
              <a:latin typeface="Arial" panose="020B0604020202020204" pitchFamily="34" charset="0"/>
              <a:ea typeface="Calibri" panose="020F0502020204030204" pitchFamily="34" charset="0"/>
              <a:cs typeface="Arial" panose="020B0604020202020204" pitchFamily="34" charset="0"/>
            </a:rPr>
            <a:t>Liability/insurance coverage</a:t>
          </a:r>
          <a:endParaRPr lang="en-US" sz="3100" kern="1200" dirty="0">
            <a:latin typeface="Arial" panose="020B0604020202020204" pitchFamily="34" charset="0"/>
            <a:cs typeface="Arial" panose="020B0604020202020204" pitchFamily="34" charset="0"/>
          </a:endParaRPr>
        </a:p>
      </dsp:txBody>
      <dsp:txXfrm>
        <a:off x="6496040" y="88332"/>
        <a:ext cx="3402210" cy="2041326"/>
      </dsp:txXfrm>
    </dsp:sp>
    <dsp:sp modelId="{43AF97F2-0798-445F-8E56-72F723715E3D}">
      <dsp:nvSpPr>
        <dsp:cNvPr id="0" name=""/>
        <dsp:cNvSpPr/>
      </dsp:nvSpPr>
      <dsp:spPr>
        <a:xfrm>
          <a:off x="955505" y="2386740"/>
          <a:ext cx="3402210" cy="2041326"/>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effectLst/>
              <a:latin typeface="Arial" panose="020B0604020202020204" pitchFamily="34" charset="0"/>
              <a:ea typeface="Calibri" panose="020F0502020204030204" pitchFamily="34" charset="0"/>
              <a:cs typeface="Arial" panose="020B0604020202020204" pitchFamily="34" charset="0"/>
            </a:rPr>
            <a:t>Background checks</a:t>
          </a:r>
          <a:endParaRPr lang="en-US" sz="3100" kern="1200" dirty="0">
            <a:latin typeface="Arial" panose="020B0604020202020204" pitchFamily="34" charset="0"/>
            <a:cs typeface="Arial" panose="020B0604020202020204" pitchFamily="34" charset="0"/>
          </a:endParaRPr>
        </a:p>
      </dsp:txBody>
      <dsp:txXfrm>
        <a:off x="955505" y="2386740"/>
        <a:ext cx="3402210" cy="2041326"/>
      </dsp:txXfrm>
    </dsp:sp>
    <dsp:sp modelId="{499B1932-F903-4915-8902-DE443D09633F}">
      <dsp:nvSpPr>
        <dsp:cNvPr id="0" name=""/>
        <dsp:cNvSpPr/>
      </dsp:nvSpPr>
      <dsp:spPr>
        <a:xfrm>
          <a:off x="6442795" y="2377223"/>
          <a:ext cx="3402210" cy="2041326"/>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effectLst/>
              <a:latin typeface="Arial" panose="020B0604020202020204" pitchFamily="34" charset="0"/>
              <a:ea typeface="Calibri" panose="020F0502020204030204" pitchFamily="34" charset="0"/>
              <a:cs typeface="Arial" panose="020B0604020202020204" pitchFamily="34" charset="0"/>
            </a:rPr>
            <a:t>Youth volunteers</a:t>
          </a:r>
          <a:endParaRPr lang="en-US" sz="3100" kern="1200" dirty="0">
            <a:latin typeface="Arial" panose="020B0604020202020204" pitchFamily="34" charset="0"/>
            <a:cs typeface="Arial" panose="020B0604020202020204" pitchFamily="34" charset="0"/>
          </a:endParaRPr>
        </a:p>
      </dsp:txBody>
      <dsp:txXfrm>
        <a:off x="6442795" y="2377223"/>
        <a:ext cx="3402210" cy="204132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15E7E9-3D48-49DA-8B9F-B6A9EDB346BA}">
      <dsp:nvSpPr>
        <dsp:cNvPr id="0" name=""/>
        <dsp:cNvSpPr/>
      </dsp:nvSpPr>
      <dsp:spPr>
        <a:xfrm>
          <a:off x="3214" y="556326"/>
          <a:ext cx="2550318" cy="153019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Supervision</a:t>
          </a:r>
        </a:p>
        <a:p>
          <a:pPr marL="0" lvl="0" indent="0" algn="ctr" defTabSz="1244600">
            <a:lnSpc>
              <a:spcPct val="90000"/>
            </a:lnSpc>
            <a:spcBef>
              <a:spcPct val="0"/>
            </a:spcBef>
            <a:spcAft>
              <a:spcPct val="35000"/>
            </a:spcAft>
            <a:buNone/>
          </a:pPr>
          <a:r>
            <a:rPr lang="en-US" sz="2800" kern="1200" dirty="0">
              <a:effectLst/>
              <a:latin typeface="Arial" panose="020B0604020202020204" pitchFamily="34" charset="0"/>
              <a:cs typeface="Arial" panose="020B0604020202020204" pitchFamily="34" charset="0"/>
            </a:rPr>
            <a:t>(Training)</a:t>
          </a:r>
          <a:endParaRPr lang="en-US" sz="2800" kern="1200" dirty="0">
            <a:latin typeface="Arial" panose="020B0604020202020204" pitchFamily="34" charset="0"/>
            <a:cs typeface="Arial" panose="020B0604020202020204" pitchFamily="34" charset="0"/>
          </a:endParaRPr>
        </a:p>
      </dsp:txBody>
      <dsp:txXfrm>
        <a:off x="3214" y="556326"/>
        <a:ext cx="2550318" cy="1530191"/>
      </dsp:txXfrm>
    </dsp:sp>
    <dsp:sp modelId="{BE2E4A8B-1EC7-49EE-A26C-51F8CEFAD6E8}">
      <dsp:nvSpPr>
        <dsp:cNvPr id="0" name=""/>
        <dsp:cNvSpPr/>
      </dsp:nvSpPr>
      <dsp:spPr>
        <a:xfrm>
          <a:off x="2770463" y="594428"/>
          <a:ext cx="2550318" cy="153019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effectLst/>
              <a:latin typeface="Arial" panose="020B0604020202020204" pitchFamily="34" charset="0"/>
              <a:ea typeface="Calibri" panose="020F0502020204030204" pitchFamily="34" charset="0"/>
              <a:cs typeface="Arial" panose="020B0604020202020204" pitchFamily="34" charset="0"/>
            </a:rPr>
            <a:t>Activity procedures</a:t>
          </a:r>
          <a:endParaRPr lang="en-US" sz="2800" kern="1200" dirty="0">
            <a:latin typeface="Arial" panose="020B0604020202020204" pitchFamily="34" charset="0"/>
            <a:cs typeface="Arial" panose="020B0604020202020204" pitchFamily="34" charset="0"/>
          </a:endParaRPr>
        </a:p>
      </dsp:txBody>
      <dsp:txXfrm>
        <a:off x="2770463" y="594428"/>
        <a:ext cx="2550318" cy="1530191"/>
      </dsp:txXfrm>
    </dsp:sp>
    <dsp:sp modelId="{43AF97F2-0798-445F-8E56-72F723715E3D}">
      <dsp:nvSpPr>
        <dsp:cNvPr id="0" name=""/>
        <dsp:cNvSpPr/>
      </dsp:nvSpPr>
      <dsp:spPr>
        <a:xfrm>
          <a:off x="5613915" y="556326"/>
          <a:ext cx="2550318" cy="153019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Individual counseling</a:t>
          </a:r>
        </a:p>
      </dsp:txBody>
      <dsp:txXfrm>
        <a:off x="5613915" y="556326"/>
        <a:ext cx="2550318" cy="1530191"/>
      </dsp:txXfrm>
    </dsp:sp>
    <dsp:sp modelId="{499B1932-F903-4915-8902-DE443D09633F}">
      <dsp:nvSpPr>
        <dsp:cNvPr id="0" name=""/>
        <dsp:cNvSpPr/>
      </dsp:nvSpPr>
      <dsp:spPr>
        <a:xfrm>
          <a:off x="8336763" y="603945"/>
          <a:ext cx="2550318" cy="153019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effectLst/>
              <a:latin typeface="Arial" panose="020B0604020202020204" pitchFamily="34" charset="0"/>
              <a:ea typeface="Calibri" panose="020F0502020204030204" pitchFamily="34" charset="0"/>
              <a:cs typeface="Arial" panose="020B0604020202020204" pitchFamily="34" charset="0"/>
            </a:rPr>
            <a:t>Youth volunteers</a:t>
          </a:r>
          <a:endParaRPr lang="en-US" sz="2800" kern="1200" dirty="0">
            <a:latin typeface="Arial" panose="020B0604020202020204" pitchFamily="34" charset="0"/>
            <a:cs typeface="Arial" panose="020B0604020202020204" pitchFamily="34" charset="0"/>
          </a:endParaRPr>
        </a:p>
      </dsp:txBody>
      <dsp:txXfrm>
        <a:off x="8336763" y="603945"/>
        <a:ext cx="2550318" cy="1530191"/>
      </dsp:txXfrm>
    </dsp:sp>
    <dsp:sp modelId="{0EF98075-DB6D-42CF-9F85-3C22F7FCCEEE}">
      <dsp:nvSpPr>
        <dsp:cNvPr id="0" name=""/>
        <dsp:cNvSpPr/>
      </dsp:nvSpPr>
      <dsp:spPr>
        <a:xfrm>
          <a:off x="3214" y="2341549"/>
          <a:ext cx="2550318" cy="153019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Transportation</a:t>
          </a:r>
        </a:p>
      </dsp:txBody>
      <dsp:txXfrm>
        <a:off x="3214" y="2341549"/>
        <a:ext cx="2550318" cy="1530191"/>
      </dsp:txXfrm>
    </dsp:sp>
    <dsp:sp modelId="{7E4CA836-3F77-482F-B935-AB6865ED8DAE}">
      <dsp:nvSpPr>
        <dsp:cNvPr id="0" name=""/>
        <dsp:cNvSpPr/>
      </dsp:nvSpPr>
      <dsp:spPr>
        <a:xfrm>
          <a:off x="2808565" y="2341549"/>
          <a:ext cx="2550318" cy="153019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Social-Media</a:t>
          </a:r>
        </a:p>
      </dsp:txBody>
      <dsp:txXfrm>
        <a:off x="2808565" y="2341549"/>
        <a:ext cx="2550318" cy="1530191"/>
      </dsp:txXfrm>
    </dsp:sp>
    <dsp:sp modelId="{E310CA73-22C0-484A-BD39-126F3A0F0BB3}">
      <dsp:nvSpPr>
        <dsp:cNvPr id="0" name=""/>
        <dsp:cNvSpPr/>
      </dsp:nvSpPr>
      <dsp:spPr>
        <a:xfrm>
          <a:off x="5613915" y="2341549"/>
          <a:ext cx="2550318" cy="153019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Off-site</a:t>
          </a:r>
        </a:p>
        <a:p>
          <a:pPr marL="0" lvl="0" indent="0" algn="ctr"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overnight</a:t>
          </a:r>
        </a:p>
      </dsp:txBody>
      <dsp:txXfrm>
        <a:off x="5613915" y="2341549"/>
        <a:ext cx="2550318" cy="1530191"/>
      </dsp:txXfrm>
    </dsp:sp>
    <dsp:sp modelId="{9AD6A60C-B5DE-4ECC-A270-8D213B0D6D66}">
      <dsp:nvSpPr>
        <dsp:cNvPr id="0" name=""/>
        <dsp:cNvSpPr/>
      </dsp:nvSpPr>
      <dsp:spPr>
        <a:xfrm>
          <a:off x="8419266" y="2341549"/>
          <a:ext cx="2550318" cy="153019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Third parties</a:t>
          </a:r>
        </a:p>
      </dsp:txBody>
      <dsp:txXfrm>
        <a:off x="8419266" y="2341549"/>
        <a:ext cx="2550318" cy="153019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15E7E9-3D48-49DA-8B9F-B6A9EDB346BA}">
      <dsp:nvSpPr>
        <dsp:cNvPr id="0" name=""/>
        <dsp:cNvSpPr/>
      </dsp:nvSpPr>
      <dsp:spPr>
        <a:xfrm>
          <a:off x="3214" y="556326"/>
          <a:ext cx="2550318" cy="153019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Reporting</a:t>
          </a:r>
          <a:endParaRPr lang="en-US" sz="32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sp:txBody>
      <dsp:txXfrm>
        <a:off x="3214" y="556326"/>
        <a:ext cx="2550318" cy="1530191"/>
      </dsp:txXfrm>
    </dsp:sp>
    <dsp:sp modelId="{BE2E4A8B-1EC7-49EE-A26C-51F8CEFAD6E8}">
      <dsp:nvSpPr>
        <dsp:cNvPr id="0" name=""/>
        <dsp:cNvSpPr/>
      </dsp:nvSpPr>
      <dsp:spPr>
        <a:xfrm>
          <a:off x="2770463" y="594428"/>
          <a:ext cx="2550318" cy="153019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effectLst/>
              <a:latin typeface="Arial" panose="020B0604020202020204" pitchFamily="34" charset="0"/>
              <a:ea typeface="Calibri" panose="020F0502020204030204" pitchFamily="34" charset="0"/>
              <a:cs typeface="Arial" panose="020B0604020202020204" pitchFamily="34" charset="0"/>
            </a:rPr>
            <a:t>Document!</a:t>
          </a:r>
          <a:endParaRPr lang="en-US" sz="3200" kern="1200" dirty="0">
            <a:latin typeface="Arial" panose="020B0604020202020204" pitchFamily="34" charset="0"/>
            <a:cs typeface="Arial" panose="020B0604020202020204" pitchFamily="34" charset="0"/>
          </a:endParaRPr>
        </a:p>
      </dsp:txBody>
      <dsp:txXfrm>
        <a:off x="2770463" y="594428"/>
        <a:ext cx="2550318" cy="1530191"/>
      </dsp:txXfrm>
    </dsp:sp>
    <dsp:sp modelId="{43AF97F2-0798-445F-8E56-72F723715E3D}">
      <dsp:nvSpPr>
        <dsp:cNvPr id="0" name=""/>
        <dsp:cNvSpPr/>
      </dsp:nvSpPr>
      <dsp:spPr>
        <a:xfrm>
          <a:off x="5613915" y="556326"/>
          <a:ext cx="2550318" cy="153019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Mandatory</a:t>
          </a:r>
        </a:p>
        <a:p>
          <a:pPr marL="0" lvl="0" indent="0" algn="ctr"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reporting</a:t>
          </a:r>
        </a:p>
      </dsp:txBody>
      <dsp:txXfrm>
        <a:off x="5613915" y="556326"/>
        <a:ext cx="2550318" cy="1530191"/>
      </dsp:txXfrm>
    </dsp:sp>
    <dsp:sp modelId="{499B1932-F903-4915-8902-DE443D09633F}">
      <dsp:nvSpPr>
        <dsp:cNvPr id="0" name=""/>
        <dsp:cNvSpPr/>
      </dsp:nvSpPr>
      <dsp:spPr>
        <a:xfrm>
          <a:off x="8336763" y="603945"/>
          <a:ext cx="2550318" cy="153019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Who reports/and to whom?</a:t>
          </a:r>
        </a:p>
      </dsp:txBody>
      <dsp:txXfrm>
        <a:off x="8336763" y="603945"/>
        <a:ext cx="2550318" cy="1530191"/>
      </dsp:txXfrm>
    </dsp:sp>
    <dsp:sp modelId="{0EF98075-DB6D-42CF-9F85-3C22F7FCCEEE}">
      <dsp:nvSpPr>
        <dsp:cNvPr id="0" name=""/>
        <dsp:cNvSpPr/>
      </dsp:nvSpPr>
      <dsp:spPr>
        <a:xfrm>
          <a:off x="3214" y="2341549"/>
          <a:ext cx="2550318" cy="153019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Response</a:t>
          </a:r>
        </a:p>
      </dsp:txBody>
      <dsp:txXfrm>
        <a:off x="3214" y="2341549"/>
        <a:ext cx="2550318" cy="1530191"/>
      </dsp:txXfrm>
    </dsp:sp>
    <dsp:sp modelId="{7E4CA836-3F77-482F-B935-AB6865ED8DAE}">
      <dsp:nvSpPr>
        <dsp:cNvPr id="0" name=""/>
        <dsp:cNvSpPr/>
      </dsp:nvSpPr>
      <dsp:spPr>
        <a:xfrm>
          <a:off x="2808565" y="2341549"/>
          <a:ext cx="2550318" cy="153019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Pastoral</a:t>
          </a:r>
        </a:p>
      </dsp:txBody>
      <dsp:txXfrm>
        <a:off x="2808565" y="2341549"/>
        <a:ext cx="2550318" cy="1530191"/>
      </dsp:txXfrm>
    </dsp:sp>
    <dsp:sp modelId="{E310CA73-22C0-484A-BD39-126F3A0F0BB3}">
      <dsp:nvSpPr>
        <dsp:cNvPr id="0" name=""/>
        <dsp:cNvSpPr/>
      </dsp:nvSpPr>
      <dsp:spPr>
        <a:xfrm>
          <a:off x="5613915" y="2341549"/>
          <a:ext cx="2550318" cy="153019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 Interaction with the media?</a:t>
          </a:r>
        </a:p>
      </dsp:txBody>
      <dsp:txXfrm>
        <a:off x="5613915" y="2341549"/>
        <a:ext cx="2550318" cy="1530191"/>
      </dsp:txXfrm>
    </dsp:sp>
    <dsp:sp modelId="{9AD6A60C-B5DE-4ECC-A270-8D213B0D6D66}">
      <dsp:nvSpPr>
        <dsp:cNvPr id="0" name=""/>
        <dsp:cNvSpPr/>
      </dsp:nvSpPr>
      <dsp:spPr>
        <a:xfrm>
          <a:off x="8419266" y="2341549"/>
          <a:ext cx="2550318" cy="153019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Review and revise</a:t>
          </a:r>
        </a:p>
      </dsp:txBody>
      <dsp:txXfrm>
        <a:off x="8419266" y="2341549"/>
        <a:ext cx="2550318" cy="153019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15E7E9-3D48-49DA-8B9F-B6A9EDB346BA}">
      <dsp:nvSpPr>
        <dsp:cNvPr id="0" name=""/>
        <dsp:cNvSpPr/>
      </dsp:nvSpPr>
      <dsp:spPr>
        <a:xfrm>
          <a:off x="728930" y="1256"/>
          <a:ext cx="2212776" cy="1327665"/>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Research and learn about abuse in your community.</a:t>
          </a:r>
        </a:p>
      </dsp:txBody>
      <dsp:txXfrm>
        <a:off x="728930" y="1256"/>
        <a:ext cx="2212776" cy="1327665"/>
      </dsp:txXfrm>
    </dsp:sp>
    <dsp:sp modelId="{BE2E4A8B-1EC7-49EE-A26C-51F8CEFAD6E8}">
      <dsp:nvSpPr>
        <dsp:cNvPr id="0" name=""/>
        <dsp:cNvSpPr/>
      </dsp:nvSpPr>
      <dsp:spPr>
        <a:xfrm>
          <a:off x="3162984" y="1256"/>
          <a:ext cx="2212776" cy="1327665"/>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Determine your level of need, including barriers that you face.</a:t>
          </a:r>
        </a:p>
      </dsp:txBody>
      <dsp:txXfrm>
        <a:off x="3162984" y="1256"/>
        <a:ext cx="2212776" cy="1327665"/>
      </dsp:txXfrm>
    </dsp:sp>
    <dsp:sp modelId="{43AF97F2-0798-445F-8E56-72F723715E3D}">
      <dsp:nvSpPr>
        <dsp:cNvPr id="0" name=""/>
        <dsp:cNvSpPr/>
      </dsp:nvSpPr>
      <dsp:spPr>
        <a:xfrm>
          <a:off x="5597038" y="1256"/>
          <a:ext cx="2212776" cy="1327665"/>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Evaluate your current practices.</a:t>
          </a:r>
        </a:p>
      </dsp:txBody>
      <dsp:txXfrm>
        <a:off x="5597038" y="1256"/>
        <a:ext cx="2212776" cy="1327665"/>
      </dsp:txXfrm>
    </dsp:sp>
    <dsp:sp modelId="{F1B20877-C7CB-493F-849E-C36E608673A8}">
      <dsp:nvSpPr>
        <dsp:cNvPr id="0" name=""/>
        <dsp:cNvSpPr/>
      </dsp:nvSpPr>
      <dsp:spPr>
        <a:xfrm>
          <a:off x="8031093" y="1256"/>
          <a:ext cx="2212776" cy="1327665"/>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Develop new (or update) policies.</a:t>
          </a:r>
        </a:p>
      </dsp:txBody>
      <dsp:txXfrm>
        <a:off x="8031093" y="1256"/>
        <a:ext cx="2212776" cy="1327665"/>
      </dsp:txXfrm>
    </dsp:sp>
    <dsp:sp modelId="{499B1932-F903-4915-8902-DE443D09633F}">
      <dsp:nvSpPr>
        <dsp:cNvPr id="0" name=""/>
        <dsp:cNvSpPr/>
      </dsp:nvSpPr>
      <dsp:spPr>
        <a:xfrm>
          <a:off x="728930" y="1550200"/>
          <a:ext cx="2212776" cy="1327665"/>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Create a plan for recognition and response.</a:t>
          </a:r>
        </a:p>
      </dsp:txBody>
      <dsp:txXfrm>
        <a:off x="728930" y="1550200"/>
        <a:ext cx="2212776" cy="1327665"/>
      </dsp:txXfrm>
    </dsp:sp>
    <dsp:sp modelId="{0EF98075-DB6D-42CF-9F85-3C22F7FCCEEE}">
      <dsp:nvSpPr>
        <dsp:cNvPr id="0" name=""/>
        <dsp:cNvSpPr/>
      </dsp:nvSpPr>
      <dsp:spPr>
        <a:xfrm>
          <a:off x="3162984" y="1550200"/>
          <a:ext cx="2212776" cy="1327665"/>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Churchwide adoption of policies and procedures.</a:t>
          </a:r>
        </a:p>
      </dsp:txBody>
      <dsp:txXfrm>
        <a:off x="3162984" y="1550200"/>
        <a:ext cx="2212776" cy="1327665"/>
      </dsp:txXfrm>
    </dsp:sp>
    <dsp:sp modelId="{7E4CA836-3F77-482F-B935-AB6865ED8DAE}">
      <dsp:nvSpPr>
        <dsp:cNvPr id="0" name=""/>
        <dsp:cNvSpPr/>
      </dsp:nvSpPr>
      <dsp:spPr>
        <a:xfrm>
          <a:off x="5597038" y="1550200"/>
          <a:ext cx="2212776" cy="1327665"/>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Educate entire congregation. </a:t>
          </a:r>
        </a:p>
      </dsp:txBody>
      <dsp:txXfrm>
        <a:off x="5597038" y="1550200"/>
        <a:ext cx="2212776" cy="1327665"/>
      </dsp:txXfrm>
    </dsp:sp>
    <dsp:sp modelId="{FAF37426-81BF-498C-9AB8-9266D191092B}">
      <dsp:nvSpPr>
        <dsp:cNvPr id="0" name=""/>
        <dsp:cNvSpPr/>
      </dsp:nvSpPr>
      <dsp:spPr>
        <a:xfrm>
          <a:off x="8031093" y="1550200"/>
          <a:ext cx="2212776" cy="1327665"/>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Review and revise plan</a:t>
          </a:r>
        </a:p>
      </dsp:txBody>
      <dsp:txXfrm>
        <a:off x="8031093" y="1550200"/>
        <a:ext cx="2212776" cy="1327665"/>
      </dsp:txXfrm>
    </dsp:sp>
    <dsp:sp modelId="{CFF9D55E-D5EA-426B-B5B4-890D8A2B0B0C}">
      <dsp:nvSpPr>
        <dsp:cNvPr id="0" name=""/>
        <dsp:cNvSpPr/>
      </dsp:nvSpPr>
      <dsp:spPr>
        <a:xfrm>
          <a:off x="4380011" y="3099144"/>
          <a:ext cx="2212776" cy="1327665"/>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Create a Crisis Team</a:t>
          </a:r>
        </a:p>
      </dsp:txBody>
      <dsp:txXfrm>
        <a:off x="4380011" y="3099144"/>
        <a:ext cx="2212776" cy="132766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408EAD-12BC-48B5-A863-387E006F46CE}" type="datetimeFigureOut">
              <a:rPr lang="en-US" smtClean="0"/>
              <a:t>5/19/2025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677E22-817B-4FEA-B41E-239F324400DD}" type="slidenum">
              <a:rPr lang="en-US" smtClean="0"/>
              <a:t>‹#›</a:t>
            </a:fld>
            <a:endParaRPr lang="en-US"/>
          </a:p>
        </p:txBody>
      </p:sp>
    </p:spTree>
    <p:extLst>
      <p:ext uri="{BB962C8B-B14F-4D97-AF65-F5344CB8AC3E}">
        <p14:creationId xmlns:p14="http://schemas.microsoft.com/office/powerpoint/2010/main" val="4206282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07C11-4D6D-4565-8CF0-9DD52A77D4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1563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F54C5-4CC2-4C12-9B03-92404337B6C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7219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F54C5-4CC2-4C12-9B03-92404337B6C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5833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F54C5-4CC2-4C12-9B03-92404337B6C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9103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F54C5-4CC2-4C12-9B03-92404337B6C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1641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F54C5-4CC2-4C12-9B03-92404337B6C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5116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F54C5-4CC2-4C12-9B03-92404337B6C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26612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F54C5-4CC2-4C12-9B03-92404337B6C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4327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F54C5-4CC2-4C12-9B03-92404337B6C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56058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28153" rtl="0" eaLnBrk="1" fontAlgn="base" latinLnBrk="0" hangingPunct="1">
              <a:lnSpc>
                <a:spcPct val="100000"/>
              </a:lnSpc>
              <a:spcBef>
                <a:spcPct val="0"/>
              </a:spcBef>
              <a:spcAft>
                <a:spcPct val="0"/>
              </a:spcAft>
              <a:buClrTx/>
              <a:buSzTx/>
              <a:buFontTx/>
              <a:buNone/>
              <a:tabLst/>
              <a:defRPr/>
            </a:pPr>
            <a:fld id="{9B61EBBB-6E20-0147-88ED-106C26882E14}" type="slidenum">
              <a:rPr kumimoji="0" lang="en-US" sz="1300" b="0" i="0" u="none" strike="noStrike" kern="1200" cap="none" spc="0" normalizeH="0" baseline="0" noProof="0">
                <a:ln>
                  <a:noFill/>
                </a:ln>
                <a:solidFill>
                  <a:prstClr val="black"/>
                </a:solidFill>
                <a:effectLst/>
                <a:uLnTx/>
                <a:uFillTx/>
                <a:latin typeface="Calibri" charset="0"/>
                <a:ea typeface="ＭＳ Ｐゴシック" charset="0"/>
                <a:cs typeface="+mn-cs"/>
              </a:rPr>
              <a:pPr marL="0" marR="0" lvl="0" indent="0" algn="r" defTabSz="628153" rtl="0" eaLnBrk="1" fontAlgn="base" latinLnBrk="0" hangingPunct="1">
                <a:lnSpc>
                  <a:spcPct val="100000"/>
                </a:lnSpc>
                <a:spcBef>
                  <a:spcPct val="0"/>
                </a:spcBef>
                <a:spcAft>
                  <a:spcPct val="0"/>
                </a:spcAft>
                <a:buClrTx/>
                <a:buSzTx/>
                <a:buFontTx/>
                <a:buNone/>
                <a:tabLst/>
                <a:defRPr/>
              </a:pPr>
              <a:t>34</a:t>
            </a:fld>
            <a:endParaRPr kumimoji="0" lang="en-US" sz="13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14480143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quiz.  The questions below are based upon reported statistics.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EB602-95FC-483A-B12D-216A7AD7EA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6106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2F37A-ADAE-4260-9961-DD0D2743A1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7595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  one, Child sexual abuse is isolated to specific socioeconomic factors.  Is this true or false?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EB602-95FC-483A-B12D-216A7AD7EA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10728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statement is false.  While socioeconomic factors can contribute to sexual abuse, sexual abuse happens in all sectors.  This is regardless of income, location, race or ethnicity.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EB602-95FC-483A-B12D-216A7AD7EA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79257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Number two, Most sexual abuse cases are false accusations.  True or false.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EB602-95FC-483A-B12D-216A7AD7EA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2229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statement is false.  As a matter of fact, only two to ten percent of all people who file sexual abuse complaints are found to be false.  This means that we should take accusation of sexual abuse and all abuse and neglect seriously.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EB602-95FC-483A-B12D-216A7AD7EA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31055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question, Parents are responsible for a vast majority of all abuse types.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EB602-95FC-483A-B12D-216A7AD7EA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1533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statement is true.   Nine of ten survivors of all abuse types were abused by one or both parents.  Parents are most likely to abuse a child because they are the ones who most likely have unsupervised interactions with the child.   It is a matter of who has access to the child.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EB602-95FC-483A-B12D-216A7AD7EA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63010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majority of sexual abuse perpetrators are men, although women can also be perpetrators.  Do you think this is true or false.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EB602-95FC-483A-B12D-216A7AD7EA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25375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statement is true.  Sexual abuse perpetrators are female in one in five cases, which means men are perpetrators in eighty percent of the cases.   While most perpetrators are men, it does not preclude women from being sexual abuse perpetrators.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EB602-95FC-483A-B12D-216A7AD7EA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40877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question.   Children are prone to report sexual abuse immediately.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EB602-95FC-483A-B12D-216A7AD7EA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66460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statement is false.  Most children delay reporting sexual abuse or never report it at all.  There are several factors related to this.  Many children have no frame of reference for sexual abuse.  In addition, a child who may understand sexual abuse may have a deep feeling of shame because of the pleasurable nature of the sexual abuse.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EB602-95FC-483A-B12D-216A7AD7EA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3617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9167BA3-F10D-4DBF-B86A-560CF1A49966}"/>
              </a:ext>
            </a:extLst>
          </p:cNvPr>
          <p:cNvSpPr>
            <a:spLocks noGrp="1" noChangeArrowheads="1"/>
          </p:cNvSpPr>
          <p:nvPr>
            <p:ph type="sldNum" sz="quarter" idx="5"/>
          </p:nvPr>
        </p:nvSpPr>
        <p:spPr>
          <a:ln/>
        </p:spPr>
        <p:txBody>
          <a:bodyPr/>
          <a:lstStyle/>
          <a:p>
            <a:pPr marL="0" marR="0" lvl="0" indent="0" algn="r" defTabSz="942253" rtl="0" eaLnBrk="1" fontAlgn="base" latinLnBrk="0" hangingPunct="1">
              <a:lnSpc>
                <a:spcPct val="100000"/>
              </a:lnSpc>
              <a:spcBef>
                <a:spcPct val="0"/>
              </a:spcBef>
              <a:spcAft>
                <a:spcPct val="0"/>
              </a:spcAft>
              <a:buClrTx/>
              <a:buSzTx/>
              <a:buFontTx/>
              <a:buNone/>
              <a:tabLst/>
              <a:defRPr/>
            </a:pPr>
            <a:fld id="{2552A835-886B-475D-A3EA-5428B5B039F1}"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42253" rtl="0" eaLnBrk="1" fontAlgn="base" latinLnBrk="0" hangingPunct="1">
                <a:lnSpc>
                  <a:spcPct val="100000"/>
                </a:lnSpc>
                <a:spcBef>
                  <a:spcPct val="0"/>
                </a:spcBef>
                <a:spcAft>
                  <a:spcPct val="0"/>
                </a:spcAft>
                <a:buClrTx/>
                <a:buSzTx/>
                <a:buFontTx/>
                <a:buNone/>
                <a:tabLst/>
                <a:defRPr/>
              </a:pPr>
              <a:t>3</a:t>
            </a:fld>
            <a:endPar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9634" name="Rectangle 2">
            <a:extLst>
              <a:ext uri="{FF2B5EF4-FFF2-40B4-BE49-F238E27FC236}">
                <a16:creationId xmlns:a16="http://schemas.microsoft.com/office/drawing/2014/main" id="{9D770CB7-370F-4F08-BD61-56568E54077C}"/>
              </a:ext>
            </a:extLst>
          </p:cNvPr>
          <p:cNvSpPr>
            <a:spLocks noGrp="1" noRot="1" noChangeAspect="1" noChangeArrowheads="1" noTextEdit="1"/>
          </p:cNvSpPr>
          <p:nvPr>
            <p:ph type="sldImg"/>
          </p:nvPr>
        </p:nvSpPr>
        <p:spPr>
          <a:ln/>
        </p:spPr>
      </p:sp>
      <p:sp>
        <p:nvSpPr>
          <p:cNvPr id="69635" name="Rectangle 3">
            <a:extLst>
              <a:ext uri="{FF2B5EF4-FFF2-40B4-BE49-F238E27FC236}">
                <a16:creationId xmlns:a16="http://schemas.microsoft.com/office/drawing/2014/main" id="{3D2F8D5B-CB31-4FD4-972D-4F54C5B7774F}"/>
              </a:ext>
            </a:extLst>
          </p:cNvPr>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did you do.  Regardless of how many you got right or wrong you did great because you learned something new.  Keep up the good work. Maybe this short quiz helped expose some biases you have about how abuse occurs.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EB602-95FC-483A-B12D-216A7AD7EA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8741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F54C5-4CC2-4C12-9B03-92404337B6C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33278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F54C5-4CC2-4C12-9B03-92404337B6C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23156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F54C5-4CC2-4C12-9B03-92404337B6C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03959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8C6F54C5-4CC2-4C12-9B03-92404337B6C8}"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82</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9183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F54C5-4CC2-4C12-9B03-92404337B6C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16554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F54C5-4CC2-4C12-9B03-92404337B6C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838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F54C5-4CC2-4C12-9B03-92404337B6C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17893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F54C5-4CC2-4C12-9B03-92404337B6C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77366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F54C5-4CC2-4C12-9B03-92404337B6C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620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F54C5-4CC2-4C12-9B03-92404337B6C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27274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F54C5-4CC2-4C12-9B03-92404337B6C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9186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F54C5-4CC2-4C12-9B03-92404337B6C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14687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F54C5-4CC2-4C12-9B03-92404337B6C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59433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F54C5-4CC2-4C12-9B03-92404337B6C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3290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F54C5-4CC2-4C12-9B03-92404337B6C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66266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F54C5-4CC2-4C12-9B03-92404337B6C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79942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F54C5-4CC2-4C12-9B03-92404337B6C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25617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F54C5-4CC2-4C12-9B03-92404337B6C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86755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F54C5-4CC2-4C12-9B03-92404337B6C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57560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F54C5-4CC2-4C12-9B03-92404337B6C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886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28153" rtl="0" eaLnBrk="1" fontAlgn="base" latinLnBrk="0" hangingPunct="1">
              <a:lnSpc>
                <a:spcPct val="100000"/>
              </a:lnSpc>
              <a:spcBef>
                <a:spcPct val="0"/>
              </a:spcBef>
              <a:spcAft>
                <a:spcPct val="0"/>
              </a:spcAft>
              <a:buClrTx/>
              <a:buSzTx/>
              <a:buFontTx/>
              <a:buNone/>
              <a:tabLst/>
              <a:defRPr/>
            </a:pPr>
            <a:fld id="{9B61EBBB-6E20-0147-88ED-106C26882E14}" type="slidenum">
              <a:rPr kumimoji="0" lang="en-US" sz="1300" b="0" i="0" u="none" strike="noStrike" kern="1200" cap="none" spc="0" normalizeH="0" baseline="0" noProof="0">
                <a:ln>
                  <a:noFill/>
                </a:ln>
                <a:solidFill>
                  <a:prstClr val="black"/>
                </a:solidFill>
                <a:effectLst/>
                <a:uLnTx/>
                <a:uFillTx/>
                <a:latin typeface="Calibri" charset="0"/>
                <a:ea typeface="ＭＳ Ｐゴシック" charset="0"/>
                <a:cs typeface="+mn-cs"/>
              </a:rPr>
              <a:pPr marL="0" marR="0" lvl="0" indent="0" algn="r" defTabSz="628153" rtl="0" eaLnBrk="1" fontAlgn="base" latinLnBrk="0" hangingPunct="1">
                <a:lnSpc>
                  <a:spcPct val="100000"/>
                </a:lnSpc>
                <a:spcBef>
                  <a:spcPct val="0"/>
                </a:spcBef>
                <a:spcAft>
                  <a:spcPct val="0"/>
                </a:spcAft>
                <a:buClrTx/>
                <a:buSzTx/>
                <a:buFontTx/>
                <a:buNone/>
                <a:tabLst/>
                <a:defRPr/>
              </a:pPr>
              <a:t>5</a:t>
            </a:fld>
            <a:endParaRPr kumimoji="0" lang="en-US" sz="13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876409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F54C5-4CC2-4C12-9B03-92404337B6C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21089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28153" rtl="0" eaLnBrk="1" fontAlgn="base" latinLnBrk="0" hangingPunct="1">
              <a:lnSpc>
                <a:spcPct val="100000"/>
              </a:lnSpc>
              <a:spcBef>
                <a:spcPct val="0"/>
              </a:spcBef>
              <a:spcAft>
                <a:spcPct val="0"/>
              </a:spcAft>
              <a:buClrTx/>
              <a:buSzTx/>
              <a:buFontTx/>
              <a:buNone/>
              <a:tabLst/>
              <a:defRPr/>
            </a:pPr>
            <a:fld id="{9B61EBBB-6E20-0147-88ED-106C26882E14}" type="slidenum">
              <a:rPr kumimoji="0" lang="en-US" sz="1300" b="0" i="0" u="none" strike="noStrike" kern="1200" cap="none" spc="0" normalizeH="0" baseline="0" noProof="0">
                <a:ln>
                  <a:noFill/>
                </a:ln>
                <a:solidFill>
                  <a:prstClr val="black"/>
                </a:solidFill>
                <a:effectLst/>
                <a:uLnTx/>
                <a:uFillTx/>
                <a:latin typeface="Calibri" charset="0"/>
                <a:ea typeface="ＭＳ Ｐゴシック" charset="0"/>
                <a:cs typeface="+mn-cs"/>
              </a:rPr>
              <a:pPr marL="0" marR="0" lvl="0" indent="0" algn="r" defTabSz="628153" rtl="0" eaLnBrk="1" fontAlgn="base" latinLnBrk="0" hangingPunct="1">
                <a:lnSpc>
                  <a:spcPct val="100000"/>
                </a:lnSpc>
                <a:spcBef>
                  <a:spcPct val="0"/>
                </a:spcBef>
                <a:spcAft>
                  <a:spcPct val="0"/>
                </a:spcAft>
                <a:buClrTx/>
                <a:buSzTx/>
                <a:buFontTx/>
                <a:buNone/>
                <a:tabLst/>
                <a:defRPr/>
              </a:pPr>
              <a:t>136</a:t>
            </a:fld>
            <a:endParaRPr kumimoji="0" lang="en-US" sz="13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37262277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F54C5-4CC2-4C12-9B03-92404337B6C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27368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F54C5-4CC2-4C12-9B03-92404337B6C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32800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F54C5-4CC2-4C12-9B03-92404337B6C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84643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F54C5-4CC2-4C12-9B03-92404337B6C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70192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28153" rtl="0" eaLnBrk="1" fontAlgn="base" latinLnBrk="0" hangingPunct="1">
              <a:lnSpc>
                <a:spcPct val="100000"/>
              </a:lnSpc>
              <a:spcBef>
                <a:spcPct val="0"/>
              </a:spcBef>
              <a:spcAft>
                <a:spcPct val="0"/>
              </a:spcAft>
              <a:buClrTx/>
              <a:buSzTx/>
              <a:buFontTx/>
              <a:buNone/>
              <a:tabLst/>
              <a:defRPr/>
            </a:pPr>
            <a:fld id="{9B61EBBB-6E20-0147-88ED-106C26882E14}" type="slidenum">
              <a:rPr kumimoji="0" lang="en-US" sz="1300" b="0" i="0" u="none" strike="noStrike" kern="1200" cap="none" spc="0" normalizeH="0" baseline="0" noProof="0">
                <a:ln>
                  <a:noFill/>
                </a:ln>
                <a:solidFill>
                  <a:prstClr val="black"/>
                </a:solidFill>
                <a:effectLst/>
                <a:uLnTx/>
                <a:uFillTx/>
                <a:latin typeface="Calibri" charset="0"/>
                <a:ea typeface="ＭＳ Ｐゴシック" charset="0"/>
                <a:cs typeface="+mn-cs"/>
              </a:rPr>
              <a:pPr marL="0" marR="0" lvl="0" indent="0" algn="r" defTabSz="628153" rtl="0" eaLnBrk="1" fontAlgn="base" latinLnBrk="0" hangingPunct="1">
                <a:lnSpc>
                  <a:spcPct val="100000"/>
                </a:lnSpc>
                <a:spcBef>
                  <a:spcPct val="0"/>
                </a:spcBef>
                <a:spcAft>
                  <a:spcPct val="0"/>
                </a:spcAft>
                <a:buClrTx/>
                <a:buSzTx/>
                <a:buFontTx/>
                <a:buNone/>
                <a:tabLst/>
                <a:defRPr/>
              </a:pPr>
              <a:t>142</a:t>
            </a:fld>
            <a:endParaRPr kumimoji="0" lang="en-US" sz="13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3708910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ask you a question and I want you to answer honestly.  Why are you taking this training?  Why have you given up some of your valuable time to and energy to complete this training.  Take a few seconds now and jot down a few reasons why you are here. </a:t>
            </a:r>
          </a:p>
          <a:p>
            <a:endParaRPr lang="en-US" dirty="0"/>
          </a:p>
          <a:p>
            <a:r>
              <a:rPr lang="en-US" dirty="0"/>
              <a:t>(one minute timer)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EB602-95FC-483A-B12D-216A7AD7EA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3969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you don’t really want to complete this training, you were told by a pastor or someone in your church that you had to complete Safer Sanctuary training– and it is true.  This training is required by your annual conference, your district and by the local church.  It is important that all volunteers who work with children youth and vulnerable adults be trained in best practices. </a:t>
            </a:r>
          </a:p>
          <a:p>
            <a:endParaRPr lang="en-US" dirty="0"/>
          </a:p>
          <a:p>
            <a:r>
              <a:rPr lang="en-US" dirty="0"/>
              <a:t>Another reason to complete the training are legal concerns, churches who have not competed any form of training have a lower likelihood of being successful in court if charges are filed or a lawsuit occurs.   Insurance companies are also more likely to drop churches who have no Safer Sanctuary policy.</a:t>
            </a:r>
          </a:p>
          <a:p>
            <a:endParaRPr lang="en-US" dirty="0"/>
          </a:p>
          <a:p>
            <a:r>
              <a:rPr lang="en-US" dirty="0"/>
              <a:t>And then you may fall in the category of people who simply do not want to complete this training, and you think it’s stupid.  If that is you, it’s okay.  I appreciate your honestly but ask you to learn what you can and keep an open mind.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EB602-95FC-483A-B12D-216A7AD7EA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7197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there may be some negative reasons for Safer Sanctuary training there are a lot of positive reasons to participate as well.   Safety should be a primary concern of every church.  It is important that everyone, particularly our children youth and vulnerable adults, be safe.  Would you take a child to a church if you knew the child would not be safe?  </a:t>
            </a:r>
          </a:p>
          <a:p>
            <a:endParaRPr lang="en-US" dirty="0"/>
          </a:p>
          <a:p>
            <a:r>
              <a:rPr lang="en-US" dirty="0"/>
              <a:t>When a child comes before us for baptism, we make a commitment to be active participants in their faith journey, this includes providing them with a safe and nurturing environment. </a:t>
            </a:r>
          </a:p>
          <a:p>
            <a:endParaRPr lang="en-US" dirty="0"/>
          </a:p>
          <a:p>
            <a:r>
              <a:rPr lang="en-US" dirty="0"/>
              <a:t>We also need to remember that a person’s faith journey is not just the responsibility of a pastor or key volunteers.  It is everyone’s job in the faith community to work together to ensure the safety of children youth and vulnerable adults.</a:t>
            </a:r>
          </a:p>
          <a:p>
            <a:endParaRPr lang="en-US" dirty="0"/>
          </a:p>
          <a:p>
            <a:r>
              <a:rPr lang="en-US" dirty="0"/>
              <a:t>This training will hopefully make us a better church, bring awareness to areas of safety we may often overlook and helping us see the perspectives of others.</a:t>
            </a:r>
          </a:p>
          <a:p>
            <a:endParaRPr lang="en-US" dirty="0"/>
          </a:p>
          <a:p>
            <a:r>
              <a:rPr lang="en-US" dirty="0"/>
              <a:t>Last, but certainly not least:  We love and care about everyone in our church.  Safety is one of many ways a church expresses their love to their members.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EB602-95FC-483A-B12D-216A7AD7EA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7125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refocus?</a:t>
            </a:r>
            <a:r>
              <a:rPr lang="en-US" baseline="0" dirty="0"/>
              <a:t> </a:t>
            </a:r>
          </a:p>
          <a:p>
            <a:r>
              <a:rPr lang="en-US" baseline="0" dirty="0"/>
              <a:t>How do we bring clarity to everything that we do, so we all know how it contributes to our mission of making disciples?</a:t>
            </a:r>
            <a:endParaRPr lang="en-US" dirty="0"/>
          </a:p>
        </p:txBody>
      </p:sp>
      <p:sp>
        <p:nvSpPr>
          <p:cNvPr id="4" name="Slide Number Placeholder 3"/>
          <p:cNvSpPr>
            <a:spLocks noGrp="1"/>
          </p:cNvSpPr>
          <p:nvPr>
            <p:ph type="sldNum" sz="quarter" idx="10"/>
          </p:nvPr>
        </p:nvSpPr>
        <p:spPr/>
        <p:txBody>
          <a:bodyPr/>
          <a:lstStyle/>
          <a:p>
            <a:pPr marL="0" marR="0" lvl="0" indent="0" algn="r" defTabSz="609585" rtl="0" eaLnBrk="1" fontAlgn="base" latinLnBrk="0" hangingPunct="1">
              <a:lnSpc>
                <a:spcPct val="100000"/>
              </a:lnSpc>
              <a:spcBef>
                <a:spcPct val="0"/>
              </a:spcBef>
              <a:spcAft>
                <a:spcPct val="0"/>
              </a:spcAft>
              <a:buClrTx/>
              <a:buSzTx/>
              <a:buFontTx/>
              <a:buNone/>
              <a:tabLst/>
              <a:defRPr/>
            </a:pPr>
            <a:fld id="{9B61EBBB-6E20-0147-88ED-106C26882E14}"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609585"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652801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DE601-CE4A-F6E7-7265-0B8CE939D0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D02BC3-B8E0-6A84-7DD9-D0BC7D6F49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2C9FF1-2462-BA15-644D-4D8E05ADF168}"/>
              </a:ext>
            </a:extLst>
          </p:cNvPr>
          <p:cNvSpPr>
            <a:spLocks noGrp="1"/>
          </p:cNvSpPr>
          <p:nvPr>
            <p:ph type="dt" sz="half" idx="10"/>
          </p:nvPr>
        </p:nvSpPr>
        <p:spPr/>
        <p:txBody>
          <a:bodyPr/>
          <a:lstStyle/>
          <a:p>
            <a:fld id="{38AAD412-FA4C-4EE1-8AF0-09C3B78BDABA}" type="datetimeFigureOut">
              <a:rPr lang="en-US" smtClean="0"/>
              <a:t>5/19/2025</a:t>
            </a:fld>
            <a:endParaRPr lang="en-US"/>
          </a:p>
        </p:txBody>
      </p:sp>
      <p:sp>
        <p:nvSpPr>
          <p:cNvPr id="5" name="Footer Placeholder 4">
            <a:extLst>
              <a:ext uri="{FF2B5EF4-FFF2-40B4-BE49-F238E27FC236}">
                <a16:creationId xmlns:a16="http://schemas.microsoft.com/office/drawing/2014/main" id="{4145B944-55CB-95FE-A80D-C5F519F75E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D7AAC9-8252-9C02-A5FD-4CDB3C3AA501}"/>
              </a:ext>
            </a:extLst>
          </p:cNvPr>
          <p:cNvSpPr>
            <a:spLocks noGrp="1"/>
          </p:cNvSpPr>
          <p:nvPr>
            <p:ph type="sldNum" sz="quarter" idx="12"/>
          </p:nvPr>
        </p:nvSpPr>
        <p:spPr/>
        <p:txBody>
          <a:bodyPr/>
          <a:lstStyle/>
          <a:p>
            <a:fld id="{B3A1D614-BAD7-4D8D-87A1-63A2C0247238}" type="slidenum">
              <a:rPr lang="en-US" smtClean="0"/>
              <a:t>‹#›</a:t>
            </a:fld>
            <a:endParaRPr lang="en-US"/>
          </a:p>
        </p:txBody>
      </p:sp>
    </p:spTree>
    <p:extLst>
      <p:ext uri="{BB962C8B-B14F-4D97-AF65-F5344CB8AC3E}">
        <p14:creationId xmlns:p14="http://schemas.microsoft.com/office/powerpoint/2010/main" val="2074770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A97CD-4044-6877-1B74-2007DE4B86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63F823-B10F-F5A4-AAEE-92F555D036E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AD4414-AC01-41EF-8FD0-7A95AC21E1D6}"/>
              </a:ext>
            </a:extLst>
          </p:cNvPr>
          <p:cNvSpPr>
            <a:spLocks noGrp="1"/>
          </p:cNvSpPr>
          <p:nvPr>
            <p:ph type="dt" sz="half" idx="10"/>
          </p:nvPr>
        </p:nvSpPr>
        <p:spPr/>
        <p:txBody>
          <a:bodyPr/>
          <a:lstStyle/>
          <a:p>
            <a:fld id="{38AAD412-FA4C-4EE1-8AF0-09C3B78BDABA}" type="datetimeFigureOut">
              <a:rPr lang="en-US" smtClean="0"/>
              <a:t>5/19/2025</a:t>
            </a:fld>
            <a:endParaRPr lang="en-US"/>
          </a:p>
        </p:txBody>
      </p:sp>
      <p:sp>
        <p:nvSpPr>
          <p:cNvPr id="5" name="Footer Placeholder 4">
            <a:extLst>
              <a:ext uri="{FF2B5EF4-FFF2-40B4-BE49-F238E27FC236}">
                <a16:creationId xmlns:a16="http://schemas.microsoft.com/office/drawing/2014/main" id="{DE9202F6-0B13-ECA2-C906-10C771B703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6F5478-FF4A-1D76-45E3-FB7CC3DA9C02}"/>
              </a:ext>
            </a:extLst>
          </p:cNvPr>
          <p:cNvSpPr>
            <a:spLocks noGrp="1"/>
          </p:cNvSpPr>
          <p:nvPr>
            <p:ph type="sldNum" sz="quarter" idx="12"/>
          </p:nvPr>
        </p:nvSpPr>
        <p:spPr/>
        <p:txBody>
          <a:bodyPr/>
          <a:lstStyle/>
          <a:p>
            <a:fld id="{B3A1D614-BAD7-4D8D-87A1-63A2C0247238}" type="slidenum">
              <a:rPr lang="en-US" smtClean="0"/>
              <a:t>‹#›</a:t>
            </a:fld>
            <a:endParaRPr lang="en-US"/>
          </a:p>
        </p:txBody>
      </p:sp>
    </p:spTree>
    <p:extLst>
      <p:ext uri="{BB962C8B-B14F-4D97-AF65-F5344CB8AC3E}">
        <p14:creationId xmlns:p14="http://schemas.microsoft.com/office/powerpoint/2010/main" val="816791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4731D4-2A00-75B7-FD53-04C993A238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7CA7E7-3EB8-3049-3910-C3681F88CA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62BD80-EB8B-6C18-638A-916AE2AC1A40}"/>
              </a:ext>
            </a:extLst>
          </p:cNvPr>
          <p:cNvSpPr>
            <a:spLocks noGrp="1"/>
          </p:cNvSpPr>
          <p:nvPr>
            <p:ph type="dt" sz="half" idx="10"/>
          </p:nvPr>
        </p:nvSpPr>
        <p:spPr/>
        <p:txBody>
          <a:bodyPr/>
          <a:lstStyle/>
          <a:p>
            <a:fld id="{38AAD412-FA4C-4EE1-8AF0-09C3B78BDABA}" type="datetimeFigureOut">
              <a:rPr lang="en-US" smtClean="0"/>
              <a:t>5/19/2025</a:t>
            </a:fld>
            <a:endParaRPr lang="en-US"/>
          </a:p>
        </p:txBody>
      </p:sp>
      <p:sp>
        <p:nvSpPr>
          <p:cNvPr id="5" name="Footer Placeholder 4">
            <a:extLst>
              <a:ext uri="{FF2B5EF4-FFF2-40B4-BE49-F238E27FC236}">
                <a16:creationId xmlns:a16="http://schemas.microsoft.com/office/drawing/2014/main" id="{49A6AA30-8D54-86A1-69A0-D4B0C3AEA4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A620F3-683E-3CBB-6683-D975D05C9D9A}"/>
              </a:ext>
            </a:extLst>
          </p:cNvPr>
          <p:cNvSpPr>
            <a:spLocks noGrp="1"/>
          </p:cNvSpPr>
          <p:nvPr>
            <p:ph type="sldNum" sz="quarter" idx="12"/>
          </p:nvPr>
        </p:nvSpPr>
        <p:spPr/>
        <p:txBody>
          <a:bodyPr/>
          <a:lstStyle/>
          <a:p>
            <a:fld id="{B3A1D614-BAD7-4D8D-87A1-63A2C0247238}" type="slidenum">
              <a:rPr lang="en-US" smtClean="0"/>
              <a:t>‹#›</a:t>
            </a:fld>
            <a:endParaRPr lang="en-US"/>
          </a:p>
        </p:txBody>
      </p:sp>
    </p:spTree>
    <p:extLst>
      <p:ext uri="{BB962C8B-B14F-4D97-AF65-F5344CB8AC3E}">
        <p14:creationId xmlns:p14="http://schemas.microsoft.com/office/powerpoint/2010/main" val="3490325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DM-PPT-LMBackground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1172" cy="6858000"/>
          </a:xfrm>
          <a:prstGeom prst="rect">
            <a:avLst/>
          </a:prstGeom>
        </p:spPr>
      </p:pic>
      <p:sp>
        <p:nvSpPr>
          <p:cNvPr id="2" name="Title 1"/>
          <p:cNvSpPr>
            <a:spLocks noGrp="1"/>
          </p:cNvSpPr>
          <p:nvPr>
            <p:ph type="ctrTitle" hasCustomPrompt="1"/>
          </p:nvPr>
        </p:nvSpPr>
        <p:spPr>
          <a:xfrm>
            <a:off x="914399" y="2382774"/>
            <a:ext cx="10719055" cy="1470025"/>
          </a:xfrm>
        </p:spPr>
        <p:txBody>
          <a:bodyPr/>
          <a:lstStyle>
            <a:lvl1pPr algn="l">
              <a:defRPr sz="4800">
                <a:solidFill>
                  <a:srgbClr val="FFFFFF"/>
                </a:solidFill>
                <a:effectLst>
                  <a:outerShdw blurRad="50800" dist="38100" dir="2700000" algn="tl" rotWithShape="0">
                    <a:prstClr val="black">
                      <a:alpha val="40000"/>
                    </a:prstClr>
                  </a:outerShdw>
                </a:effectLst>
                <a:latin typeface="Arial"/>
                <a:cs typeface="Arial"/>
              </a:defRPr>
            </a:lvl1pPr>
          </a:lstStyle>
          <a:p>
            <a:r>
              <a:rPr lang="en-US" dirty="0"/>
              <a:t>CLICK TO EDIT MASTER TITLE</a:t>
            </a:r>
          </a:p>
        </p:txBody>
      </p:sp>
      <p:sp>
        <p:nvSpPr>
          <p:cNvPr id="3" name="Subtitle 2"/>
          <p:cNvSpPr>
            <a:spLocks noGrp="1"/>
          </p:cNvSpPr>
          <p:nvPr>
            <p:ph type="subTitle" idx="1"/>
          </p:nvPr>
        </p:nvSpPr>
        <p:spPr>
          <a:xfrm>
            <a:off x="914400" y="3854841"/>
            <a:ext cx="8892507" cy="1752600"/>
          </a:xfrm>
        </p:spPr>
        <p:txBody>
          <a:bodyPr/>
          <a:lstStyle>
            <a:lvl1pPr marL="0" indent="0" algn="l">
              <a:buNone/>
              <a:defRPr sz="3733">
                <a:solidFill>
                  <a:schemeClr val="bg1"/>
                </a:solidFill>
                <a:effectLst>
                  <a:outerShdw blurRad="50800" dist="38100" dir="2700000" algn="tl" rotWithShape="0">
                    <a:prstClr val="black">
                      <a:alpha val="40000"/>
                    </a:prstClr>
                  </a:outerShdw>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pic>
        <p:nvPicPr>
          <p:cNvPr id="8" name="Picture 11" descr="DM-PPT-Footer.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028268"/>
            <a:ext cx="12192000" cy="8424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79236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Content Placeholder 2"/>
          <p:cNvSpPr>
            <a:spLocks noGrp="1"/>
          </p:cNvSpPr>
          <p:nvPr>
            <p:ph idx="1"/>
          </p:nvPr>
        </p:nvSpPr>
        <p:spPr>
          <a:xfrm>
            <a:off x="609600" y="1600201"/>
            <a:ext cx="10972800" cy="4428067"/>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3" descr="DM-Flam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70685" y="2531533"/>
            <a:ext cx="1221316" cy="43264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1" descr="DM-PPT-Footer.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028268"/>
            <a:ext cx="12192000" cy="8424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155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A005C64-D48A-E145-BCB6-F486EE3BD92D}" type="datetimeFigureOut">
              <a:rPr lang="en-US"/>
              <a:pPr>
                <a:defRPr/>
              </a:pPr>
              <a:t>5/19/2025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39CB473-60C2-DA47-8140-ADF5A0065A68}" type="slidenum">
              <a:rPr lang="en-US"/>
              <a:pPr>
                <a:defRPr/>
              </a:pPr>
              <a:t>‹#›</a:t>
            </a:fld>
            <a:endParaRPr lang="en-US"/>
          </a:p>
        </p:txBody>
      </p:sp>
    </p:spTree>
    <p:extLst>
      <p:ext uri="{BB962C8B-B14F-4D97-AF65-F5344CB8AC3E}">
        <p14:creationId xmlns:p14="http://schemas.microsoft.com/office/powerpoint/2010/main" val="33404457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9B33672-2FEE-3546-A879-D8357C3F1A1D}" type="datetimeFigureOut">
              <a:rPr lang="en-US"/>
              <a:pPr>
                <a:defRPr/>
              </a:pPr>
              <a:t>5/19/2025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CC680DA-03F8-1748-AC70-B556D86CDD96}" type="slidenum">
              <a:rPr lang="en-US"/>
              <a:pPr>
                <a:defRPr/>
              </a:pPr>
              <a:t>‹#›</a:t>
            </a:fld>
            <a:endParaRPr lang="en-US"/>
          </a:p>
        </p:txBody>
      </p:sp>
    </p:spTree>
    <p:extLst>
      <p:ext uri="{BB962C8B-B14F-4D97-AF65-F5344CB8AC3E}">
        <p14:creationId xmlns:p14="http://schemas.microsoft.com/office/powerpoint/2010/main" val="1286119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CC9C76E-8A31-FC42-8F9D-27E96E724683}" type="datetimeFigureOut">
              <a:rPr lang="en-US"/>
              <a:pPr>
                <a:defRPr/>
              </a:pPr>
              <a:t>5/19/2025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FE1496A-E709-F244-BA2B-61ACD284510A}" type="slidenum">
              <a:rPr lang="en-US"/>
              <a:pPr>
                <a:defRPr/>
              </a:pPr>
              <a:t>‹#›</a:t>
            </a:fld>
            <a:endParaRPr lang="en-US"/>
          </a:p>
        </p:txBody>
      </p:sp>
    </p:spTree>
    <p:extLst>
      <p:ext uri="{BB962C8B-B14F-4D97-AF65-F5344CB8AC3E}">
        <p14:creationId xmlns:p14="http://schemas.microsoft.com/office/powerpoint/2010/main" val="10109516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C32BCF8-EB71-6C4F-9257-1A27CEA56067}" type="datetimeFigureOut">
              <a:rPr lang="en-US"/>
              <a:pPr>
                <a:defRPr/>
              </a:pPr>
              <a:t>5/19/2025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7455484-2EE9-2341-B9E9-A088DE02776C}" type="slidenum">
              <a:rPr lang="en-US"/>
              <a:pPr>
                <a:defRPr/>
              </a:pPr>
              <a:t>‹#›</a:t>
            </a:fld>
            <a:endParaRPr lang="en-US"/>
          </a:p>
        </p:txBody>
      </p:sp>
    </p:spTree>
    <p:extLst>
      <p:ext uri="{BB962C8B-B14F-4D97-AF65-F5344CB8AC3E}">
        <p14:creationId xmlns:p14="http://schemas.microsoft.com/office/powerpoint/2010/main" val="40658801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0D21FAA-CB0F-A443-B365-72A8E6ED8408}" type="datetimeFigureOut">
              <a:rPr lang="en-US"/>
              <a:pPr>
                <a:defRPr/>
              </a:pPr>
              <a:t>5/19/2025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026D85E-A89E-DE43-AB58-9A58EE752FFE}" type="slidenum">
              <a:rPr lang="en-US"/>
              <a:pPr>
                <a:defRPr/>
              </a:pPr>
              <a:t>‹#›</a:t>
            </a:fld>
            <a:endParaRPr lang="en-US"/>
          </a:p>
        </p:txBody>
      </p:sp>
    </p:spTree>
    <p:extLst>
      <p:ext uri="{BB962C8B-B14F-4D97-AF65-F5344CB8AC3E}">
        <p14:creationId xmlns:p14="http://schemas.microsoft.com/office/powerpoint/2010/main" val="4040935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B7EFB20A-F188-AD4C-9723-8B27C913A882}" type="datetimeFigureOut">
              <a:rPr lang="en-US"/>
              <a:pPr>
                <a:defRPr/>
              </a:pPr>
              <a:t>5/19/2025</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5768229C-52FF-7F45-9750-5260FD5DC488}" type="slidenum">
              <a:rPr lang="en-US"/>
              <a:pPr>
                <a:defRPr/>
              </a:pPr>
              <a:t>‹#›</a:t>
            </a:fld>
            <a:endParaRPr lang="en-US" dirty="0">
              <a:solidFill>
                <a:schemeClr val="accent3">
                  <a:shade val="75000"/>
                </a:schemeClr>
              </a:solidFill>
            </a:endParaRPr>
          </a:p>
        </p:txBody>
      </p:sp>
    </p:spTree>
    <p:extLst>
      <p:ext uri="{BB962C8B-B14F-4D97-AF65-F5344CB8AC3E}">
        <p14:creationId xmlns:p14="http://schemas.microsoft.com/office/powerpoint/2010/main" val="2540309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6F9AD-9917-9AAE-F123-0407D1115F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A31A7A-D7D9-829E-8E78-574E445DD2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41DD05-5E67-3932-9A12-0D338E6C27F7}"/>
              </a:ext>
            </a:extLst>
          </p:cNvPr>
          <p:cNvSpPr>
            <a:spLocks noGrp="1"/>
          </p:cNvSpPr>
          <p:nvPr>
            <p:ph type="dt" sz="half" idx="10"/>
          </p:nvPr>
        </p:nvSpPr>
        <p:spPr/>
        <p:txBody>
          <a:bodyPr/>
          <a:lstStyle/>
          <a:p>
            <a:fld id="{38AAD412-FA4C-4EE1-8AF0-09C3B78BDABA}" type="datetimeFigureOut">
              <a:rPr lang="en-US" smtClean="0"/>
              <a:t>5/19/2025</a:t>
            </a:fld>
            <a:endParaRPr lang="en-US"/>
          </a:p>
        </p:txBody>
      </p:sp>
      <p:sp>
        <p:nvSpPr>
          <p:cNvPr id="5" name="Footer Placeholder 4">
            <a:extLst>
              <a:ext uri="{FF2B5EF4-FFF2-40B4-BE49-F238E27FC236}">
                <a16:creationId xmlns:a16="http://schemas.microsoft.com/office/drawing/2014/main" id="{6868AF29-CACD-40FA-2052-34E667AF24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0C9DA5-30D7-CFAC-A766-B84E7CBCD44B}"/>
              </a:ext>
            </a:extLst>
          </p:cNvPr>
          <p:cNvSpPr>
            <a:spLocks noGrp="1"/>
          </p:cNvSpPr>
          <p:nvPr>
            <p:ph type="sldNum" sz="quarter" idx="12"/>
          </p:nvPr>
        </p:nvSpPr>
        <p:spPr/>
        <p:txBody>
          <a:bodyPr/>
          <a:lstStyle/>
          <a:p>
            <a:fld id="{B3A1D614-BAD7-4D8D-87A1-63A2C0247238}" type="slidenum">
              <a:rPr lang="en-US" smtClean="0"/>
              <a:t>‹#›</a:t>
            </a:fld>
            <a:endParaRPr lang="en-US"/>
          </a:p>
        </p:txBody>
      </p:sp>
    </p:spTree>
    <p:extLst>
      <p:ext uri="{BB962C8B-B14F-4D97-AF65-F5344CB8AC3E}">
        <p14:creationId xmlns:p14="http://schemas.microsoft.com/office/powerpoint/2010/main" val="19282228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Drag picture to placeholder or click icon to add</a:t>
            </a:r>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8CB7FAA-C520-3540-9A6A-012A5EB76015}" type="datetimeFigureOut">
              <a:rPr lang="en-US"/>
              <a:pPr>
                <a:defRPr/>
              </a:pPr>
              <a:t>5/19/2025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A90DEF2-FA78-B646-9D35-89CCEBCB506B}" type="slidenum">
              <a:rPr lang="en-US"/>
              <a:pPr>
                <a:defRPr/>
              </a:pPr>
              <a:t>‹#›</a:t>
            </a:fld>
            <a:endParaRPr lang="en-US"/>
          </a:p>
        </p:txBody>
      </p:sp>
    </p:spTree>
    <p:extLst>
      <p:ext uri="{BB962C8B-B14F-4D97-AF65-F5344CB8AC3E}">
        <p14:creationId xmlns:p14="http://schemas.microsoft.com/office/powerpoint/2010/main" val="11477619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A705440-50C2-D647-AF1A-2FC284886D94}" type="datetimeFigureOut">
              <a:rPr lang="en-US"/>
              <a:pPr>
                <a:defRPr/>
              </a:pPr>
              <a:t>5/19/2025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D15FB48-6073-B047-A021-4F95CF7B020E}" type="slidenum">
              <a:rPr lang="en-US"/>
              <a:pPr>
                <a:defRPr/>
              </a:pPr>
              <a:t>‹#›</a:t>
            </a:fld>
            <a:endParaRPr lang="en-US"/>
          </a:p>
        </p:txBody>
      </p:sp>
    </p:spTree>
    <p:extLst>
      <p:ext uri="{BB962C8B-B14F-4D97-AF65-F5344CB8AC3E}">
        <p14:creationId xmlns:p14="http://schemas.microsoft.com/office/powerpoint/2010/main" val="39503554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946AA22-F351-B343-90E4-AA5FC12795A9}" type="datetimeFigureOut">
              <a:rPr lang="en-US"/>
              <a:pPr>
                <a:defRPr/>
              </a:pPr>
              <a:t>5/19/2025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D5295B5-E227-1445-966D-02A22EDCF376}" type="slidenum">
              <a:rPr lang="en-US"/>
              <a:pPr>
                <a:defRPr/>
              </a:pPr>
              <a:t>‹#›</a:t>
            </a:fld>
            <a:endParaRPr lang="en-US"/>
          </a:p>
        </p:txBody>
      </p:sp>
    </p:spTree>
    <p:extLst>
      <p:ext uri="{BB962C8B-B14F-4D97-AF65-F5344CB8AC3E}">
        <p14:creationId xmlns:p14="http://schemas.microsoft.com/office/powerpoint/2010/main" val="25620987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1" descr="DM-PPT-Foote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028269"/>
            <a:ext cx="12192000" cy="8424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hasCustomPrompt="1"/>
          </p:nvPr>
        </p:nvSpPr>
        <p:spPr>
          <a:xfrm>
            <a:off x="914401" y="3627858"/>
            <a:ext cx="11087499" cy="1470025"/>
          </a:xfrm>
        </p:spPr>
        <p:txBody>
          <a:bodyPr/>
          <a:lstStyle>
            <a:lvl1pPr algn="l">
              <a:defRPr sz="5333">
                <a:solidFill>
                  <a:schemeClr val="bg1"/>
                </a:solidFill>
                <a:effectLst>
                  <a:outerShdw blurRad="50800" dist="38100" dir="2700000" algn="tl" rotWithShape="0">
                    <a:prstClr val="black">
                      <a:alpha val="40000"/>
                    </a:prstClr>
                  </a:outerShdw>
                </a:effectLst>
                <a:latin typeface="Arial"/>
                <a:cs typeface="Arial"/>
              </a:defRPr>
            </a:lvl1pPr>
          </a:lstStyle>
          <a:p>
            <a:r>
              <a:rPr lang="en-US" dirty="0"/>
              <a:t>CLICK TO EDIT MASTER TITLE</a:t>
            </a:r>
          </a:p>
        </p:txBody>
      </p:sp>
      <p:sp>
        <p:nvSpPr>
          <p:cNvPr id="3" name="Subtitle 2"/>
          <p:cNvSpPr>
            <a:spLocks noGrp="1"/>
          </p:cNvSpPr>
          <p:nvPr>
            <p:ph type="subTitle" idx="1"/>
          </p:nvPr>
        </p:nvSpPr>
        <p:spPr>
          <a:xfrm>
            <a:off x="914400" y="4928918"/>
            <a:ext cx="8534400" cy="817772"/>
          </a:xfrm>
        </p:spPr>
        <p:txBody>
          <a:bodyPr/>
          <a:lstStyle>
            <a:lvl1pPr marL="0" indent="0" algn="l">
              <a:buNone/>
              <a:defRPr>
                <a:solidFill>
                  <a:schemeClr val="tx1">
                    <a:tint val="75000"/>
                  </a:schemeClr>
                </a:solidFill>
                <a:latin typeface="Arial"/>
                <a:cs typeface="Aria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11173949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DM-Flam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70686" y="2518833"/>
            <a:ext cx="1221316" cy="43264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DM-PPT-Footer.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015569"/>
            <a:ext cx="12192000" cy="8424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atin typeface="Arial"/>
                <a:cs typeface="Arial"/>
              </a:defRPr>
            </a:lvl1pPr>
          </a:lstStyle>
          <a:p>
            <a:r>
              <a:rPr lang="en-US"/>
              <a:t>Click to edit Master title style</a:t>
            </a:r>
          </a:p>
        </p:txBody>
      </p:sp>
      <p:sp>
        <p:nvSpPr>
          <p:cNvPr id="3" name="Content Placeholder 2"/>
          <p:cNvSpPr>
            <a:spLocks noGrp="1"/>
          </p:cNvSpPr>
          <p:nvPr>
            <p:ph idx="1"/>
          </p:nvPr>
        </p:nvSpPr>
        <p:spPr>
          <a:xfrm>
            <a:off x="609600" y="1600202"/>
            <a:ext cx="10972800" cy="4415367"/>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4627268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40F610F-CD4F-9B49-A739-094BC9C872AE}" type="datetimeFigureOut">
              <a:rPr lang="en-US"/>
              <a:pPr>
                <a:defRPr/>
              </a:pPr>
              <a:t>5/19/2025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30195D5-57A2-4D43-BE45-BE1F4C321699}" type="slidenum">
              <a:rPr lang="en-US"/>
              <a:pPr>
                <a:defRPr/>
              </a:pPr>
              <a:t>‹#›</a:t>
            </a:fld>
            <a:endParaRPr lang="en-US"/>
          </a:p>
        </p:txBody>
      </p:sp>
    </p:spTree>
    <p:extLst>
      <p:ext uri="{BB962C8B-B14F-4D97-AF65-F5344CB8AC3E}">
        <p14:creationId xmlns:p14="http://schemas.microsoft.com/office/powerpoint/2010/main" val="272640579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8DE55AD-564B-0B4A-867E-20E29CB7CE82}" type="datetimeFigureOut">
              <a:rPr lang="en-US"/>
              <a:pPr>
                <a:defRPr/>
              </a:pPr>
              <a:t>5/19/2025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4D9B07C-3888-5844-9D49-EFD0964508B3}" type="slidenum">
              <a:rPr lang="en-US"/>
              <a:pPr>
                <a:defRPr/>
              </a:pPr>
              <a:t>‹#›</a:t>
            </a:fld>
            <a:endParaRPr lang="en-US"/>
          </a:p>
        </p:txBody>
      </p:sp>
    </p:spTree>
    <p:extLst>
      <p:ext uri="{BB962C8B-B14F-4D97-AF65-F5344CB8AC3E}">
        <p14:creationId xmlns:p14="http://schemas.microsoft.com/office/powerpoint/2010/main" val="34998331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CD876F2-ACA1-BB46-A415-E997875AE261}" type="datetimeFigureOut">
              <a:rPr lang="en-US"/>
              <a:pPr>
                <a:defRPr/>
              </a:pPr>
              <a:t>5/19/2025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4557B50-60AD-6C4E-B594-92A9DA80CDDE}" type="slidenum">
              <a:rPr lang="en-US"/>
              <a:pPr>
                <a:defRPr/>
              </a:pPr>
              <a:t>‹#›</a:t>
            </a:fld>
            <a:endParaRPr lang="en-US"/>
          </a:p>
        </p:txBody>
      </p:sp>
    </p:spTree>
    <p:extLst>
      <p:ext uri="{BB962C8B-B14F-4D97-AF65-F5344CB8AC3E}">
        <p14:creationId xmlns:p14="http://schemas.microsoft.com/office/powerpoint/2010/main" val="168254083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24ECC91-67E0-F444-86FD-AB67C9865006}" type="datetimeFigureOut">
              <a:rPr lang="en-US"/>
              <a:pPr>
                <a:defRPr/>
              </a:pPr>
              <a:t>5/19/2025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BC9F9F3-FD22-6744-9DAD-4D943ED402DC}" type="slidenum">
              <a:rPr lang="en-US"/>
              <a:pPr>
                <a:defRPr/>
              </a:pPr>
              <a:t>‹#›</a:t>
            </a:fld>
            <a:endParaRPr lang="en-US"/>
          </a:p>
        </p:txBody>
      </p:sp>
    </p:spTree>
    <p:extLst>
      <p:ext uri="{BB962C8B-B14F-4D97-AF65-F5344CB8AC3E}">
        <p14:creationId xmlns:p14="http://schemas.microsoft.com/office/powerpoint/2010/main" val="289528591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4005D13-EBFF-F64B-9E75-4E0E7F2A98AF}" type="datetimeFigureOut">
              <a:rPr lang="en-US"/>
              <a:pPr>
                <a:defRPr/>
              </a:pPr>
              <a:t>5/19/2025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2AC77E7-D1D0-EA46-ADD9-BFDAEB75FC14}" type="slidenum">
              <a:rPr lang="en-US"/>
              <a:pPr>
                <a:defRPr/>
              </a:pPr>
              <a:t>‹#›</a:t>
            </a:fld>
            <a:endParaRPr lang="en-US"/>
          </a:p>
        </p:txBody>
      </p:sp>
    </p:spTree>
    <p:extLst>
      <p:ext uri="{BB962C8B-B14F-4D97-AF65-F5344CB8AC3E}">
        <p14:creationId xmlns:p14="http://schemas.microsoft.com/office/powerpoint/2010/main" val="218647879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5FC5E-7389-3A08-BD62-1A704BA4AA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3C34C5-D9D7-E6CA-FAAE-C0AB9EAAAB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D14ADA-1532-45FA-EDBF-F44A40297E2B}"/>
              </a:ext>
            </a:extLst>
          </p:cNvPr>
          <p:cNvSpPr>
            <a:spLocks noGrp="1"/>
          </p:cNvSpPr>
          <p:nvPr>
            <p:ph type="dt" sz="half" idx="10"/>
          </p:nvPr>
        </p:nvSpPr>
        <p:spPr/>
        <p:txBody>
          <a:bodyPr/>
          <a:lstStyle/>
          <a:p>
            <a:fld id="{38AAD412-FA4C-4EE1-8AF0-09C3B78BDABA}" type="datetimeFigureOut">
              <a:rPr lang="en-US" smtClean="0"/>
              <a:t>5/19/2025</a:t>
            </a:fld>
            <a:endParaRPr lang="en-US"/>
          </a:p>
        </p:txBody>
      </p:sp>
      <p:sp>
        <p:nvSpPr>
          <p:cNvPr id="5" name="Footer Placeholder 4">
            <a:extLst>
              <a:ext uri="{FF2B5EF4-FFF2-40B4-BE49-F238E27FC236}">
                <a16:creationId xmlns:a16="http://schemas.microsoft.com/office/drawing/2014/main" id="{B7944CA7-9839-C61B-CD8D-6DD8F94CC1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62A85E-F28B-AFDE-172D-10BA3AD2E081}"/>
              </a:ext>
            </a:extLst>
          </p:cNvPr>
          <p:cNvSpPr>
            <a:spLocks noGrp="1"/>
          </p:cNvSpPr>
          <p:nvPr>
            <p:ph type="sldNum" sz="quarter" idx="12"/>
          </p:nvPr>
        </p:nvSpPr>
        <p:spPr/>
        <p:txBody>
          <a:bodyPr/>
          <a:lstStyle/>
          <a:p>
            <a:fld id="{B3A1D614-BAD7-4D8D-87A1-63A2C0247238}" type="slidenum">
              <a:rPr lang="en-US" smtClean="0"/>
              <a:t>‹#›</a:t>
            </a:fld>
            <a:endParaRPr lang="en-US"/>
          </a:p>
        </p:txBody>
      </p:sp>
    </p:spTree>
    <p:extLst>
      <p:ext uri="{BB962C8B-B14F-4D97-AF65-F5344CB8AC3E}">
        <p14:creationId xmlns:p14="http://schemas.microsoft.com/office/powerpoint/2010/main" val="36313819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4B1C851E-6075-1B4C-B110-9B5DBCF42D7F}" type="datetimeFigureOut">
              <a:rPr lang="en-US"/>
              <a:pPr>
                <a:defRPr/>
              </a:pPr>
              <a:t>5/19/2025</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25997254-D52E-8147-8E26-C70339846F50}" type="slidenum">
              <a:rPr lang="en-US"/>
              <a:pPr>
                <a:defRPr/>
              </a:pPr>
              <a:t>‹#›</a:t>
            </a:fld>
            <a:endParaRPr lang="en-US" dirty="0">
              <a:solidFill>
                <a:schemeClr val="accent3">
                  <a:shade val="75000"/>
                </a:schemeClr>
              </a:solidFill>
            </a:endParaRPr>
          </a:p>
        </p:txBody>
      </p:sp>
    </p:spTree>
    <p:extLst>
      <p:ext uri="{BB962C8B-B14F-4D97-AF65-F5344CB8AC3E}">
        <p14:creationId xmlns:p14="http://schemas.microsoft.com/office/powerpoint/2010/main" val="126446635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pPr lvl="0"/>
            <a:r>
              <a:rPr lang="en-US" noProof="0"/>
              <a:t>Drag picture to placeholder or click icon to add</a:t>
            </a:r>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094341F-8082-AF42-9F01-87FEBFF2D0A1}" type="datetimeFigureOut">
              <a:rPr lang="en-US"/>
              <a:pPr>
                <a:defRPr/>
              </a:pPr>
              <a:t>5/19/2025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B482943-19AB-0D4D-AFF9-C952AC15C830}" type="slidenum">
              <a:rPr lang="en-US"/>
              <a:pPr>
                <a:defRPr/>
              </a:pPr>
              <a:t>‹#›</a:t>
            </a:fld>
            <a:endParaRPr lang="en-US"/>
          </a:p>
        </p:txBody>
      </p:sp>
    </p:spTree>
    <p:extLst>
      <p:ext uri="{BB962C8B-B14F-4D97-AF65-F5344CB8AC3E}">
        <p14:creationId xmlns:p14="http://schemas.microsoft.com/office/powerpoint/2010/main" val="115240368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6FEF78C-0FD8-3542-931A-0625C8730463}" type="datetimeFigureOut">
              <a:rPr lang="en-US"/>
              <a:pPr>
                <a:defRPr/>
              </a:pPr>
              <a:t>5/19/2025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0CB310A-D103-3841-A4E0-7E8C30C10194}" type="slidenum">
              <a:rPr lang="en-US"/>
              <a:pPr>
                <a:defRPr/>
              </a:pPr>
              <a:t>‹#›</a:t>
            </a:fld>
            <a:endParaRPr lang="en-US"/>
          </a:p>
        </p:txBody>
      </p:sp>
    </p:spTree>
    <p:extLst>
      <p:ext uri="{BB962C8B-B14F-4D97-AF65-F5344CB8AC3E}">
        <p14:creationId xmlns:p14="http://schemas.microsoft.com/office/powerpoint/2010/main" val="242265026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63C0BE0-1DC5-7841-B111-93B0C540FBB9}" type="datetimeFigureOut">
              <a:rPr lang="en-US"/>
              <a:pPr>
                <a:defRPr/>
              </a:pPr>
              <a:t>5/19/2025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244FEB5-3765-8941-8EDF-0364762140C0}" type="slidenum">
              <a:rPr lang="en-US"/>
              <a:pPr>
                <a:defRPr/>
              </a:pPr>
              <a:t>‹#›</a:t>
            </a:fld>
            <a:endParaRPr lang="en-US"/>
          </a:p>
        </p:txBody>
      </p:sp>
    </p:spTree>
    <p:extLst>
      <p:ext uri="{BB962C8B-B14F-4D97-AF65-F5344CB8AC3E}">
        <p14:creationId xmlns:p14="http://schemas.microsoft.com/office/powerpoint/2010/main" val="24449108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399" y="2382774"/>
            <a:ext cx="10719055" cy="1470025"/>
          </a:xfrm>
        </p:spPr>
        <p:txBody>
          <a:bodyPr/>
          <a:lstStyle>
            <a:lvl1pPr algn="l">
              <a:defRPr sz="4800">
                <a:solidFill>
                  <a:srgbClr val="FFFFFF"/>
                </a:solidFill>
                <a:effectLst>
                  <a:outerShdw blurRad="50800" dist="38100" dir="2700000" algn="tl" rotWithShape="0">
                    <a:prstClr val="black">
                      <a:alpha val="40000"/>
                    </a:prstClr>
                  </a:outerShdw>
                </a:effectLst>
                <a:latin typeface="Arial"/>
                <a:cs typeface="Arial"/>
              </a:defRPr>
            </a:lvl1pPr>
          </a:lstStyle>
          <a:p>
            <a:r>
              <a:rPr lang="en-US"/>
              <a:t>CLICK TO EDIT MASTER TITLE</a:t>
            </a:r>
          </a:p>
        </p:txBody>
      </p:sp>
      <p:sp>
        <p:nvSpPr>
          <p:cNvPr id="3" name="Subtitle 2"/>
          <p:cNvSpPr>
            <a:spLocks noGrp="1"/>
          </p:cNvSpPr>
          <p:nvPr>
            <p:ph type="subTitle" idx="1"/>
          </p:nvPr>
        </p:nvSpPr>
        <p:spPr>
          <a:xfrm>
            <a:off x="914400" y="3854841"/>
            <a:ext cx="8892507" cy="1752600"/>
          </a:xfrm>
        </p:spPr>
        <p:txBody>
          <a:bodyPr/>
          <a:lstStyle>
            <a:lvl1pPr marL="0" indent="0" algn="l">
              <a:buNone/>
              <a:defRPr sz="3733">
                <a:solidFill>
                  <a:schemeClr val="bg1"/>
                </a:solidFill>
                <a:effectLst>
                  <a:outerShdw blurRad="50800" dist="38100" dir="2700000" algn="tl" rotWithShape="0">
                    <a:prstClr val="black">
                      <a:alpha val="40000"/>
                    </a:prstClr>
                  </a:outerShdw>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pic>
        <p:nvPicPr>
          <p:cNvPr id="8" name="Picture 11" descr="DM-PPT-Footer.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028268"/>
            <a:ext cx="12192000" cy="8424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855501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a:t>Click to edit Master title style</a:t>
            </a:r>
          </a:p>
        </p:txBody>
      </p:sp>
      <p:sp>
        <p:nvSpPr>
          <p:cNvPr id="3" name="Content Placeholder 2"/>
          <p:cNvSpPr>
            <a:spLocks noGrp="1"/>
          </p:cNvSpPr>
          <p:nvPr>
            <p:ph idx="1"/>
          </p:nvPr>
        </p:nvSpPr>
        <p:spPr>
          <a:xfrm>
            <a:off x="609600" y="1600201"/>
            <a:ext cx="10972800" cy="4428067"/>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3" descr="DM-Flam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70685" y="2531533"/>
            <a:ext cx="1221316" cy="4326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1" descr="DM-PPT-Footer.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028268"/>
            <a:ext cx="12192000" cy="8424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910378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A005C64-D48A-E145-BCB6-F486EE3BD92D}" type="datetimeFigureOut">
              <a:rPr lang="en-US"/>
              <a:pPr>
                <a:defRPr/>
              </a:pPr>
              <a:t>5/19/2025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39CB473-60C2-DA47-8140-ADF5A0065A68}" type="slidenum">
              <a:rPr lang="en-US"/>
              <a:pPr>
                <a:defRPr/>
              </a:pPr>
              <a:t>‹#›</a:t>
            </a:fld>
            <a:endParaRPr lang="en-US"/>
          </a:p>
        </p:txBody>
      </p:sp>
    </p:spTree>
    <p:extLst>
      <p:ext uri="{BB962C8B-B14F-4D97-AF65-F5344CB8AC3E}">
        <p14:creationId xmlns:p14="http://schemas.microsoft.com/office/powerpoint/2010/main" val="34631236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9B33672-2FEE-3546-A879-D8357C3F1A1D}" type="datetimeFigureOut">
              <a:rPr lang="en-US"/>
              <a:pPr>
                <a:defRPr/>
              </a:pPr>
              <a:t>5/19/2025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CC680DA-03F8-1748-AC70-B556D86CDD96}" type="slidenum">
              <a:rPr lang="en-US"/>
              <a:pPr>
                <a:defRPr/>
              </a:pPr>
              <a:t>‹#›</a:t>
            </a:fld>
            <a:endParaRPr lang="en-US"/>
          </a:p>
        </p:txBody>
      </p:sp>
    </p:spTree>
    <p:extLst>
      <p:ext uri="{BB962C8B-B14F-4D97-AF65-F5344CB8AC3E}">
        <p14:creationId xmlns:p14="http://schemas.microsoft.com/office/powerpoint/2010/main" val="37676913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CC9C76E-8A31-FC42-8F9D-27E96E724683}" type="datetimeFigureOut">
              <a:rPr lang="en-US"/>
              <a:pPr>
                <a:defRPr/>
              </a:pPr>
              <a:t>5/19/2025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FE1496A-E709-F244-BA2B-61ACD284510A}" type="slidenum">
              <a:rPr lang="en-US"/>
              <a:pPr>
                <a:defRPr/>
              </a:pPr>
              <a:t>‹#›</a:t>
            </a:fld>
            <a:endParaRPr lang="en-US"/>
          </a:p>
        </p:txBody>
      </p:sp>
    </p:spTree>
    <p:extLst>
      <p:ext uri="{BB962C8B-B14F-4D97-AF65-F5344CB8AC3E}">
        <p14:creationId xmlns:p14="http://schemas.microsoft.com/office/powerpoint/2010/main" val="16059619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C32BCF8-EB71-6C4F-9257-1A27CEA56067}" type="datetimeFigureOut">
              <a:rPr lang="en-US"/>
              <a:pPr>
                <a:defRPr/>
              </a:pPr>
              <a:t>5/19/2025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7455484-2EE9-2341-B9E9-A088DE02776C}" type="slidenum">
              <a:rPr lang="en-US"/>
              <a:pPr>
                <a:defRPr/>
              </a:pPr>
              <a:t>‹#›</a:t>
            </a:fld>
            <a:endParaRPr lang="en-US"/>
          </a:p>
        </p:txBody>
      </p:sp>
    </p:spTree>
    <p:extLst>
      <p:ext uri="{BB962C8B-B14F-4D97-AF65-F5344CB8AC3E}">
        <p14:creationId xmlns:p14="http://schemas.microsoft.com/office/powerpoint/2010/main" val="1448174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B7187-DEC0-5B75-EB99-C106741E2A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26AE0D-8197-DC05-BD22-7DA82822CE6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A1F0D8-7897-AA06-6FCA-41992DC309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590614-6BE4-B6E9-C934-F6AF3B45AA11}"/>
              </a:ext>
            </a:extLst>
          </p:cNvPr>
          <p:cNvSpPr>
            <a:spLocks noGrp="1"/>
          </p:cNvSpPr>
          <p:nvPr>
            <p:ph type="dt" sz="half" idx="10"/>
          </p:nvPr>
        </p:nvSpPr>
        <p:spPr/>
        <p:txBody>
          <a:bodyPr/>
          <a:lstStyle/>
          <a:p>
            <a:fld id="{38AAD412-FA4C-4EE1-8AF0-09C3B78BDABA}" type="datetimeFigureOut">
              <a:rPr lang="en-US" smtClean="0"/>
              <a:t>5/19/2025</a:t>
            </a:fld>
            <a:endParaRPr lang="en-US"/>
          </a:p>
        </p:txBody>
      </p:sp>
      <p:sp>
        <p:nvSpPr>
          <p:cNvPr id="6" name="Footer Placeholder 5">
            <a:extLst>
              <a:ext uri="{FF2B5EF4-FFF2-40B4-BE49-F238E27FC236}">
                <a16:creationId xmlns:a16="http://schemas.microsoft.com/office/drawing/2014/main" id="{9B20CEA4-8121-D6FE-A217-EAEA726729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08F398-C276-8B72-A726-1C25B568BB95}"/>
              </a:ext>
            </a:extLst>
          </p:cNvPr>
          <p:cNvSpPr>
            <a:spLocks noGrp="1"/>
          </p:cNvSpPr>
          <p:nvPr>
            <p:ph type="sldNum" sz="quarter" idx="12"/>
          </p:nvPr>
        </p:nvSpPr>
        <p:spPr/>
        <p:txBody>
          <a:bodyPr/>
          <a:lstStyle/>
          <a:p>
            <a:fld id="{B3A1D614-BAD7-4D8D-87A1-63A2C0247238}" type="slidenum">
              <a:rPr lang="en-US" smtClean="0"/>
              <a:t>‹#›</a:t>
            </a:fld>
            <a:endParaRPr lang="en-US"/>
          </a:p>
        </p:txBody>
      </p:sp>
    </p:spTree>
    <p:extLst>
      <p:ext uri="{BB962C8B-B14F-4D97-AF65-F5344CB8AC3E}">
        <p14:creationId xmlns:p14="http://schemas.microsoft.com/office/powerpoint/2010/main" val="20006342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0D21FAA-CB0F-A443-B365-72A8E6ED8408}" type="datetimeFigureOut">
              <a:rPr lang="en-US"/>
              <a:pPr>
                <a:defRPr/>
              </a:pPr>
              <a:t>5/19/2025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026D85E-A89E-DE43-AB58-9A58EE752FFE}" type="slidenum">
              <a:rPr lang="en-US"/>
              <a:pPr>
                <a:defRPr/>
              </a:pPr>
              <a:t>‹#›</a:t>
            </a:fld>
            <a:endParaRPr lang="en-US"/>
          </a:p>
        </p:txBody>
      </p:sp>
    </p:spTree>
    <p:extLst>
      <p:ext uri="{BB962C8B-B14F-4D97-AF65-F5344CB8AC3E}">
        <p14:creationId xmlns:p14="http://schemas.microsoft.com/office/powerpoint/2010/main" val="35304638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B7EFB20A-F188-AD4C-9723-8B27C913A882}" type="datetimeFigureOut">
              <a:rPr lang="en-US"/>
              <a:pPr>
                <a:defRPr/>
              </a:pPr>
              <a:t>5/19/2025</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5768229C-52FF-7F45-9750-5260FD5DC488}" type="slidenum">
              <a:rPr lang="en-US"/>
              <a:pPr>
                <a:defRPr/>
              </a:pPr>
              <a:t>‹#›</a:t>
            </a:fld>
            <a:endParaRPr lang="en-US">
              <a:solidFill>
                <a:schemeClr val="accent3">
                  <a:shade val="75000"/>
                </a:schemeClr>
              </a:solidFill>
            </a:endParaRPr>
          </a:p>
        </p:txBody>
      </p:sp>
    </p:spTree>
    <p:extLst>
      <p:ext uri="{BB962C8B-B14F-4D97-AF65-F5344CB8AC3E}">
        <p14:creationId xmlns:p14="http://schemas.microsoft.com/office/powerpoint/2010/main" val="11774161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Drag picture to placeholder or click icon to add</a:t>
            </a:r>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8CB7FAA-C520-3540-9A6A-012A5EB76015}" type="datetimeFigureOut">
              <a:rPr lang="en-US"/>
              <a:pPr>
                <a:defRPr/>
              </a:pPr>
              <a:t>5/19/2025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A90DEF2-FA78-B646-9D35-89CCEBCB506B}" type="slidenum">
              <a:rPr lang="en-US"/>
              <a:pPr>
                <a:defRPr/>
              </a:pPr>
              <a:t>‹#›</a:t>
            </a:fld>
            <a:endParaRPr lang="en-US"/>
          </a:p>
        </p:txBody>
      </p:sp>
    </p:spTree>
    <p:extLst>
      <p:ext uri="{BB962C8B-B14F-4D97-AF65-F5344CB8AC3E}">
        <p14:creationId xmlns:p14="http://schemas.microsoft.com/office/powerpoint/2010/main" val="16082763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A705440-50C2-D647-AF1A-2FC284886D94}" type="datetimeFigureOut">
              <a:rPr lang="en-US"/>
              <a:pPr>
                <a:defRPr/>
              </a:pPr>
              <a:t>5/19/2025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D15FB48-6073-B047-A021-4F95CF7B020E}" type="slidenum">
              <a:rPr lang="en-US"/>
              <a:pPr>
                <a:defRPr/>
              </a:pPr>
              <a:t>‹#›</a:t>
            </a:fld>
            <a:endParaRPr lang="en-US"/>
          </a:p>
        </p:txBody>
      </p:sp>
    </p:spTree>
    <p:extLst>
      <p:ext uri="{BB962C8B-B14F-4D97-AF65-F5344CB8AC3E}">
        <p14:creationId xmlns:p14="http://schemas.microsoft.com/office/powerpoint/2010/main" val="33195910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946AA22-F351-B343-90E4-AA5FC12795A9}" type="datetimeFigureOut">
              <a:rPr lang="en-US"/>
              <a:pPr>
                <a:defRPr/>
              </a:pPr>
              <a:t>5/19/2025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D5295B5-E227-1445-966D-02A22EDCF376}" type="slidenum">
              <a:rPr lang="en-US"/>
              <a:pPr>
                <a:defRPr/>
              </a:pPr>
              <a:t>‹#›</a:t>
            </a:fld>
            <a:endParaRPr lang="en-US"/>
          </a:p>
        </p:txBody>
      </p:sp>
    </p:spTree>
    <p:extLst>
      <p:ext uri="{BB962C8B-B14F-4D97-AF65-F5344CB8AC3E}">
        <p14:creationId xmlns:p14="http://schemas.microsoft.com/office/powerpoint/2010/main" val="27876796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DM-PPT-LMBackground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1172" cy="6858000"/>
          </a:xfrm>
          <a:prstGeom prst="rect">
            <a:avLst/>
          </a:prstGeom>
        </p:spPr>
      </p:pic>
      <p:sp>
        <p:nvSpPr>
          <p:cNvPr id="2" name="Title 1"/>
          <p:cNvSpPr>
            <a:spLocks noGrp="1"/>
          </p:cNvSpPr>
          <p:nvPr>
            <p:ph type="ctrTitle" hasCustomPrompt="1"/>
          </p:nvPr>
        </p:nvSpPr>
        <p:spPr>
          <a:xfrm>
            <a:off x="914399" y="2382774"/>
            <a:ext cx="10719055" cy="1470025"/>
          </a:xfrm>
        </p:spPr>
        <p:txBody>
          <a:bodyPr/>
          <a:lstStyle>
            <a:lvl1pPr algn="l">
              <a:defRPr sz="4800">
                <a:solidFill>
                  <a:srgbClr val="FFFFFF"/>
                </a:solidFill>
                <a:effectLst>
                  <a:outerShdw blurRad="50800" dist="38100" dir="2700000" algn="tl" rotWithShape="0">
                    <a:prstClr val="black">
                      <a:alpha val="40000"/>
                    </a:prstClr>
                  </a:outerShdw>
                </a:effectLst>
                <a:latin typeface="Arial"/>
                <a:cs typeface="Arial"/>
              </a:defRPr>
            </a:lvl1pPr>
          </a:lstStyle>
          <a:p>
            <a:r>
              <a:rPr lang="en-US" dirty="0"/>
              <a:t>CLICK TO EDIT MASTER TITLE</a:t>
            </a:r>
          </a:p>
        </p:txBody>
      </p:sp>
      <p:sp>
        <p:nvSpPr>
          <p:cNvPr id="3" name="Subtitle 2"/>
          <p:cNvSpPr>
            <a:spLocks noGrp="1"/>
          </p:cNvSpPr>
          <p:nvPr>
            <p:ph type="subTitle" idx="1"/>
          </p:nvPr>
        </p:nvSpPr>
        <p:spPr>
          <a:xfrm>
            <a:off x="914400" y="3854841"/>
            <a:ext cx="8892507" cy="1752600"/>
          </a:xfrm>
        </p:spPr>
        <p:txBody>
          <a:bodyPr/>
          <a:lstStyle>
            <a:lvl1pPr marL="0" indent="0" algn="l">
              <a:buNone/>
              <a:defRPr sz="3733">
                <a:solidFill>
                  <a:schemeClr val="bg1"/>
                </a:solidFill>
                <a:effectLst>
                  <a:outerShdw blurRad="50800" dist="38100" dir="2700000" algn="tl" rotWithShape="0">
                    <a:prstClr val="black">
                      <a:alpha val="40000"/>
                    </a:prstClr>
                  </a:outerShdw>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pic>
        <p:nvPicPr>
          <p:cNvPr id="8" name="Picture 11" descr="DM-PPT-Footer.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028268"/>
            <a:ext cx="12192000" cy="8424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080916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B70A7-CB69-4A77-A062-848C7024E6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E19AE6-ED47-4189-B298-A06BAAE86B5E}"/>
              </a:ext>
            </a:extLst>
          </p:cNvPr>
          <p:cNvSpPr>
            <a:spLocks noGrp="1"/>
          </p:cNvSpPr>
          <p:nvPr>
            <p:ph type="dt" sz="half" idx="10"/>
          </p:nvPr>
        </p:nvSpPr>
        <p:spPr/>
        <p:txBody>
          <a:bodyPr/>
          <a:lstStyle/>
          <a:p>
            <a:pPr>
              <a:defRPr/>
            </a:pPr>
            <a:fld id="{380AE3A0-F9CC-3746-BDA6-54C4FC3C086E}" type="datetimeFigureOut">
              <a:rPr lang="en-US" smtClean="0"/>
              <a:pPr>
                <a:defRPr/>
              </a:pPr>
              <a:t>5/19/2025</a:t>
            </a:fld>
            <a:endParaRPr lang="en-US"/>
          </a:p>
        </p:txBody>
      </p:sp>
      <p:sp>
        <p:nvSpPr>
          <p:cNvPr id="4" name="Footer Placeholder 3">
            <a:extLst>
              <a:ext uri="{FF2B5EF4-FFF2-40B4-BE49-F238E27FC236}">
                <a16:creationId xmlns:a16="http://schemas.microsoft.com/office/drawing/2014/main" id="{69AFCED3-5AD9-4EDC-B690-8F1F78F5C3A3}"/>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1E52EF02-AAAA-4DD4-98C5-01E0E3853A19}"/>
              </a:ext>
            </a:extLst>
          </p:cNvPr>
          <p:cNvSpPr>
            <a:spLocks noGrp="1"/>
          </p:cNvSpPr>
          <p:nvPr>
            <p:ph type="sldNum" sz="quarter" idx="12"/>
          </p:nvPr>
        </p:nvSpPr>
        <p:spPr/>
        <p:txBody>
          <a:bodyPr/>
          <a:lstStyle/>
          <a:p>
            <a:pPr>
              <a:defRPr/>
            </a:pPr>
            <a:fld id="{E3E5580B-526E-DF4C-B0F0-9BB4CF22B2EA}" type="slidenum">
              <a:rPr lang="en-US" smtClean="0"/>
              <a:pPr>
                <a:defRPr/>
              </a:pPr>
              <a:t>‹#›</a:t>
            </a:fld>
            <a:endParaRPr lang="en-US"/>
          </a:p>
        </p:txBody>
      </p:sp>
    </p:spTree>
    <p:extLst>
      <p:ext uri="{BB962C8B-B14F-4D97-AF65-F5344CB8AC3E}">
        <p14:creationId xmlns:p14="http://schemas.microsoft.com/office/powerpoint/2010/main" val="40309240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useBgFill="1">
        <p:nvSpPr>
          <p:cNvPr id="3" name="Content Placeholder 2"/>
          <p:cNvSpPr>
            <a:spLocks noGrp="1"/>
          </p:cNvSpPr>
          <p:nvPr>
            <p:ph idx="1"/>
          </p:nvPr>
        </p:nvSpPr>
        <p:spPr>
          <a:xfrm>
            <a:off x="609600" y="1600201"/>
            <a:ext cx="10972800" cy="4428067"/>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3" descr="DM-Flam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70685" y="2531533"/>
            <a:ext cx="1221316" cy="4326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1" descr="DM-PPT-Footer.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028268"/>
            <a:ext cx="12192000" cy="8424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p:cNvSpPr txBox="1"/>
          <p:nvPr userDrawn="1"/>
        </p:nvSpPr>
        <p:spPr>
          <a:xfrm rot="5400000">
            <a:off x="10336845" y="3759202"/>
            <a:ext cx="3217869" cy="461665"/>
          </a:xfrm>
          <a:prstGeom prst="rect">
            <a:avLst/>
          </a:prstGeom>
          <a:noFill/>
        </p:spPr>
        <p:txBody>
          <a:bodyPr wrap="none" rtlCol="0">
            <a:spAutoFit/>
          </a:bodyPr>
          <a:lstStyle/>
          <a:p>
            <a:r>
              <a:rPr lang="en-US" sz="2400" dirty="0">
                <a:solidFill>
                  <a:schemeClr val="bg1"/>
                </a:solidFill>
              </a:rPr>
              <a:t>LEADERSHIP MINISTRIES</a:t>
            </a:r>
          </a:p>
        </p:txBody>
      </p:sp>
    </p:spTree>
    <p:extLst>
      <p:ext uri="{BB962C8B-B14F-4D97-AF65-F5344CB8AC3E}">
        <p14:creationId xmlns:p14="http://schemas.microsoft.com/office/powerpoint/2010/main" val="29912955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A005C64-D48A-E145-BCB6-F486EE3BD92D}" type="datetimeFigureOut">
              <a:rPr lang="en-US"/>
              <a:pPr>
                <a:defRPr/>
              </a:pPr>
              <a:t>5/19/2025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39CB473-60C2-DA47-8140-ADF5A0065A68}" type="slidenum">
              <a:rPr lang="en-US"/>
              <a:pPr>
                <a:defRPr/>
              </a:pPr>
              <a:t>‹#›</a:t>
            </a:fld>
            <a:endParaRPr lang="en-US"/>
          </a:p>
        </p:txBody>
      </p:sp>
    </p:spTree>
    <p:extLst>
      <p:ext uri="{BB962C8B-B14F-4D97-AF65-F5344CB8AC3E}">
        <p14:creationId xmlns:p14="http://schemas.microsoft.com/office/powerpoint/2010/main" val="14617086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9B33672-2FEE-3546-A879-D8357C3F1A1D}" type="datetimeFigureOut">
              <a:rPr lang="en-US"/>
              <a:pPr>
                <a:defRPr/>
              </a:pPr>
              <a:t>5/19/2025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CC680DA-03F8-1748-AC70-B556D86CDD96}" type="slidenum">
              <a:rPr lang="en-US"/>
              <a:pPr>
                <a:defRPr/>
              </a:pPr>
              <a:t>‹#›</a:t>
            </a:fld>
            <a:endParaRPr lang="en-US"/>
          </a:p>
        </p:txBody>
      </p:sp>
    </p:spTree>
    <p:extLst>
      <p:ext uri="{BB962C8B-B14F-4D97-AF65-F5344CB8AC3E}">
        <p14:creationId xmlns:p14="http://schemas.microsoft.com/office/powerpoint/2010/main" val="1223741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F8571-6A07-F613-315B-4281E21312D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10C24E-C3A8-2017-AF9E-09D764FBF0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45D136-DC7F-6301-F8F3-DD9D18FDD8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44E557C-1003-8404-72B6-A9CFB94649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E3AA10-AE22-99E7-6DCE-F96A010DBC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769015-45C5-22C7-EA04-D890FAF70BD9}"/>
              </a:ext>
            </a:extLst>
          </p:cNvPr>
          <p:cNvSpPr>
            <a:spLocks noGrp="1"/>
          </p:cNvSpPr>
          <p:nvPr>
            <p:ph type="dt" sz="half" idx="10"/>
          </p:nvPr>
        </p:nvSpPr>
        <p:spPr/>
        <p:txBody>
          <a:bodyPr/>
          <a:lstStyle/>
          <a:p>
            <a:fld id="{38AAD412-FA4C-4EE1-8AF0-09C3B78BDABA}" type="datetimeFigureOut">
              <a:rPr lang="en-US" smtClean="0"/>
              <a:t>5/19/2025</a:t>
            </a:fld>
            <a:endParaRPr lang="en-US"/>
          </a:p>
        </p:txBody>
      </p:sp>
      <p:sp>
        <p:nvSpPr>
          <p:cNvPr id="8" name="Footer Placeholder 7">
            <a:extLst>
              <a:ext uri="{FF2B5EF4-FFF2-40B4-BE49-F238E27FC236}">
                <a16:creationId xmlns:a16="http://schemas.microsoft.com/office/drawing/2014/main" id="{BA3C7C2A-08BC-93E7-0ABC-9C66DFA37F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2EC4F9-1884-AD07-E126-128D95771A3F}"/>
              </a:ext>
            </a:extLst>
          </p:cNvPr>
          <p:cNvSpPr>
            <a:spLocks noGrp="1"/>
          </p:cNvSpPr>
          <p:nvPr>
            <p:ph type="sldNum" sz="quarter" idx="12"/>
          </p:nvPr>
        </p:nvSpPr>
        <p:spPr/>
        <p:txBody>
          <a:bodyPr/>
          <a:lstStyle/>
          <a:p>
            <a:fld id="{B3A1D614-BAD7-4D8D-87A1-63A2C0247238}" type="slidenum">
              <a:rPr lang="en-US" smtClean="0"/>
              <a:t>‹#›</a:t>
            </a:fld>
            <a:endParaRPr lang="en-US"/>
          </a:p>
        </p:txBody>
      </p:sp>
    </p:spTree>
    <p:extLst>
      <p:ext uri="{BB962C8B-B14F-4D97-AF65-F5344CB8AC3E}">
        <p14:creationId xmlns:p14="http://schemas.microsoft.com/office/powerpoint/2010/main" val="31183117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CC9C76E-8A31-FC42-8F9D-27E96E724683}" type="datetimeFigureOut">
              <a:rPr lang="en-US"/>
              <a:pPr>
                <a:defRPr/>
              </a:pPr>
              <a:t>5/19/2025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FE1496A-E709-F244-BA2B-61ACD284510A}" type="slidenum">
              <a:rPr lang="en-US"/>
              <a:pPr>
                <a:defRPr/>
              </a:pPr>
              <a:t>‹#›</a:t>
            </a:fld>
            <a:endParaRPr lang="en-US"/>
          </a:p>
        </p:txBody>
      </p:sp>
    </p:spTree>
    <p:extLst>
      <p:ext uri="{BB962C8B-B14F-4D97-AF65-F5344CB8AC3E}">
        <p14:creationId xmlns:p14="http://schemas.microsoft.com/office/powerpoint/2010/main" val="41233749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C32BCF8-EB71-6C4F-9257-1A27CEA56067}" type="datetimeFigureOut">
              <a:rPr lang="en-US"/>
              <a:pPr>
                <a:defRPr/>
              </a:pPr>
              <a:t>5/19/2025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7455484-2EE9-2341-B9E9-A088DE02776C}" type="slidenum">
              <a:rPr lang="en-US"/>
              <a:pPr>
                <a:defRPr/>
              </a:pPr>
              <a:t>‹#›</a:t>
            </a:fld>
            <a:endParaRPr lang="en-US"/>
          </a:p>
        </p:txBody>
      </p:sp>
    </p:spTree>
    <p:extLst>
      <p:ext uri="{BB962C8B-B14F-4D97-AF65-F5344CB8AC3E}">
        <p14:creationId xmlns:p14="http://schemas.microsoft.com/office/powerpoint/2010/main" val="8544522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0D21FAA-CB0F-A443-B365-72A8E6ED8408}" type="datetimeFigureOut">
              <a:rPr lang="en-US"/>
              <a:pPr>
                <a:defRPr/>
              </a:pPr>
              <a:t>5/19/2025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026D85E-A89E-DE43-AB58-9A58EE752FFE}" type="slidenum">
              <a:rPr lang="en-US"/>
              <a:pPr>
                <a:defRPr/>
              </a:pPr>
              <a:t>‹#›</a:t>
            </a:fld>
            <a:endParaRPr lang="en-US"/>
          </a:p>
        </p:txBody>
      </p:sp>
    </p:spTree>
    <p:extLst>
      <p:ext uri="{BB962C8B-B14F-4D97-AF65-F5344CB8AC3E}">
        <p14:creationId xmlns:p14="http://schemas.microsoft.com/office/powerpoint/2010/main" val="6674946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B7EFB20A-F188-AD4C-9723-8B27C913A882}" type="datetimeFigureOut">
              <a:rPr lang="en-US"/>
              <a:pPr>
                <a:defRPr/>
              </a:pPr>
              <a:t>5/19/2025</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5768229C-52FF-7F45-9750-5260FD5DC488}" type="slidenum">
              <a:rPr lang="en-US"/>
              <a:pPr>
                <a:defRPr/>
              </a:pPr>
              <a:t>‹#›</a:t>
            </a:fld>
            <a:endParaRPr lang="en-US" dirty="0">
              <a:solidFill>
                <a:schemeClr val="accent3">
                  <a:shade val="75000"/>
                </a:schemeClr>
              </a:solidFill>
            </a:endParaRPr>
          </a:p>
        </p:txBody>
      </p:sp>
    </p:spTree>
    <p:extLst>
      <p:ext uri="{BB962C8B-B14F-4D97-AF65-F5344CB8AC3E}">
        <p14:creationId xmlns:p14="http://schemas.microsoft.com/office/powerpoint/2010/main" val="1792001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Drag picture to placeholder or click icon to add</a:t>
            </a:r>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8CB7FAA-C520-3540-9A6A-012A5EB76015}" type="datetimeFigureOut">
              <a:rPr lang="en-US"/>
              <a:pPr>
                <a:defRPr/>
              </a:pPr>
              <a:t>5/19/2025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A90DEF2-FA78-B646-9D35-89CCEBCB506B}" type="slidenum">
              <a:rPr lang="en-US"/>
              <a:pPr>
                <a:defRPr/>
              </a:pPr>
              <a:t>‹#›</a:t>
            </a:fld>
            <a:endParaRPr lang="en-US"/>
          </a:p>
        </p:txBody>
      </p:sp>
    </p:spTree>
    <p:extLst>
      <p:ext uri="{BB962C8B-B14F-4D97-AF65-F5344CB8AC3E}">
        <p14:creationId xmlns:p14="http://schemas.microsoft.com/office/powerpoint/2010/main" val="12020254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A705440-50C2-D647-AF1A-2FC284886D94}" type="datetimeFigureOut">
              <a:rPr lang="en-US"/>
              <a:pPr>
                <a:defRPr/>
              </a:pPr>
              <a:t>5/19/2025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D15FB48-6073-B047-A021-4F95CF7B020E}" type="slidenum">
              <a:rPr lang="en-US"/>
              <a:pPr>
                <a:defRPr/>
              </a:pPr>
              <a:t>‹#›</a:t>
            </a:fld>
            <a:endParaRPr lang="en-US"/>
          </a:p>
        </p:txBody>
      </p:sp>
    </p:spTree>
    <p:extLst>
      <p:ext uri="{BB962C8B-B14F-4D97-AF65-F5344CB8AC3E}">
        <p14:creationId xmlns:p14="http://schemas.microsoft.com/office/powerpoint/2010/main" val="23615928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946AA22-F351-B343-90E4-AA5FC12795A9}" type="datetimeFigureOut">
              <a:rPr lang="en-US"/>
              <a:pPr>
                <a:defRPr/>
              </a:pPr>
              <a:t>5/19/2025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D5295B5-E227-1445-966D-02A22EDCF376}" type="slidenum">
              <a:rPr lang="en-US"/>
              <a:pPr>
                <a:defRPr/>
              </a:pPr>
              <a:t>‹#›</a:t>
            </a:fld>
            <a:endParaRPr lang="en-US"/>
          </a:p>
        </p:txBody>
      </p:sp>
    </p:spTree>
    <p:extLst>
      <p:ext uri="{BB962C8B-B14F-4D97-AF65-F5344CB8AC3E}">
        <p14:creationId xmlns:p14="http://schemas.microsoft.com/office/powerpoint/2010/main" val="22787018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D69555-EE48-4B19-812B-4E1068DBF976}"/>
              </a:ext>
            </a:extLst>
          </p:cNvPr>
          <p:cNvSpPr/>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Freeform 57">
            <a:extLst>
              <a:ext uri="{FF2B5EF4-FFF2-40B4-BE49-F238E27FC236}">
                <a16:creationId xmlns:a16="http://schemas.microsoft.com/office/drawing/2014/main" id="{57AEB73D-F521-4B19-820F-12DB6BCC8406}"/>
              </a:ext>
            </a:extLst>
          </p:cNvPr>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2" name="Title 1"/>
          <p:cNvSpPr>
            <a:spLocks noGrp="1"/>
          </p:cNvSpPr>
          <p:nvPr>
            <p:ph type="ctrTitle"/>
          </p:nvPr>
        </p:nvSpPr>
        <p:spPr>
          <a:xfrm>
            <a:off x="855388" y="863068"/>
            <a:ext cx="6007691" cy="4985916"/>
          </a:xfrm>
        </p:spPr>
        <p:txBody>
          <a:bodyPr anchor="ctr">
            <a:noAutofit/>
          </a:bodyPr>
          <a:lstStyle>
            <a:lvl1pPr algn="l">
              <a:lnSpc>
                <a:spcPct val="125000"/>
              </a:lnSpc>
              <a:defRPr sz="6000" b="0" cap="all" spc="150" baseline="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197352" y="863068"/>
            <a:ext cx="3351729" cy="5120069"/>
          </a:xfrm>
        </p:spPr>
        <p:txBody>
          <a:bodyPr anchor="ctr">
            <a:normAutofit/>
          </a:bodyPr>
          <a:lstStyle>
            <a:lvl1pPr marL="0" indent="0" algn="l">
              <a:lnSpc>
                <a:spcPct val="150000"/>
              </a:lnSpc>
              <a:buNone/>
              <a:defRPr sz="2400" b="0" cap="none"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Rectangle 6">
            <a:extLst>
              <a:ext uri="{FF2B5EF4-FFF2-40B4-BE49-F238E27FC236}">
                <a16:creationId xmlns:a16="http://schemas.microsoft.com/office/drawing/2014/main" id="{6B72EEBA-3A5D-41CE-8465-A45A0F65674E}"/>
              </a:ext>
            </a:extLst>
          </p:cNvPr>
          <p:cNvSpPr/>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Date Placeholder 12">
            <a:extLst>
              <a:ext uri="{FF2B5EF4-FFF2-40B4-BE49-F238E27FC236}">
                <a16:creationId xmlns:a16="http://schemas.microsoft.com/office/drawing/2014/main" id="{79F4CF2F-CDFA-4A37-837C-819D5238EAB4}"/>
              </a:ext>
            </a:extLst>
          </p:cNvPr>
          <p:cNvSpPr>
            <a:spLocks noGrp="1"/>
          </p:cNvSpPr>
          <p:nvPr>
            <p:ph type="dt" sz="half" idx="10"/>
          </p:nvPr>
        </p:nvSpPr>
        <p:spPr>
          <a:xfrm>
            <a:off x="8197353" y="6309360"/>
            <a:ext cx="2151134" cy="457200"/>
          </a:xfrm>
        </p:spPr>
        <p:txBody>
          <a:bodyPr/>
          <a:lstStyle/>
          <a:p>
            <a:r>
              <a:rPr lang="en-US" dirty="0"/>
              <a:t>9/8/20XX</a:t>
            </a:r>
          </a:p>
        </p:txBody>
      </p:sp>
      <p:sp>
        <p:nvSpPr>
          <p:cNvPr id="15" name="Footer Placeholder 14">
            <a:extLst>
              <a:ext uri="{FF2B5EF4-FFF2-40B4-BE49-F238E27FC236}">
                <a16:creationId xmlns:a16="http://schemas.microsoft.com/office/drawing/2014/main" id="{CFECE62A-61A4-407D-8F0B-D459CD977C75}"/>
              </a:ext>
            </a:extLst>
          </p:cNvPr>
          <p:cNvSpPr>
            <a:spLocks noGrp="1"/>
          </p:cNvSpPr>
          <p:nvPr>
            <p:ph type="ftr" sz="quarter" idx="11"/>
          </p:nvPr>
        </p:nvSpPr>
        <p:spPr>
          <a:xfrm>
            <a:off x="855388" y="6309360"/>
            <a:ext cx="6007691" cy="457200"/>
          </a:xfrm>
        </p:spPr>
        <p:txBody>
          <a:bodyPr/>
          <a:lstStyle>
            <a:lvl1pPr algn="r">
              <a:defRPr/>
            </a:lvl1pPr>
          </a:lstStyle>
          <a:p>
            <a:r>
              <a:rPr lang="en-US" dirty="0"/>
              <a:t>Presentation Title</a:t>
            </a:r>
          </a:p>
        </p:txBody>
      </p:sp>
      <p:sp>
        <p:nvSpPr>
          <p:cNvPr id="27" name="Slide Number Placeholder 26">
            <a:extLst>
              <a:ext uri="{FF2B5EF4-FFF2-40B4-BE49-F238E27FC236}">
                <a16:creationId xmlns:a16="http://schemas.microsoft.com/office/drawing/2014/main" id="{99FE60A9-FE2A-451F-9244-60FCE7FE9AD7}"/>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55070760"/>
      </p:ext>
    </p:extLst>
  </p:cSld>
  <p:clrMapOvr>
    <a:masterClrMapping/>
  </p:clrMapOvr>
  <p:hf sldNum="0" hdr="0" ftr="0" dt="0"/>
  <p:extLst>
    <p:ext uri="{DCECCB84-F9BA-43D5-87BE-67443E8EF086}">
      <p15:sldGuideLst xmlns:p15="http://schemas.microsoft.com/office/powerpoint/2012/main">
        <p15:guide id="1" orient="horz" pos="4056">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t>9/8/20XX</a:t>
            </a:r>
          </a:p>
        </p:txBody>
      </p:sp>
      <p:sp>
        <p:nvSpPr>
          <p:cNvPr id="5" name="Footer Placeholder 4"/>
          <p:cNvSpPr>
            <a:spLocks noGrp="1"/>
          </p:cNvSpPr>
          <p:nvPr>
            <p:ph type="ftr" sz="quarter" idx="11"/>
          </p:nvPr>
        </p:nvSpPr>
        <p:spPr/>
        <p:txBody>
          <a:bodyPr/>
          <a:lstStyle/>
          <a:p>
            <a:r>
              <a:rPr lang="en-US" dirty="0"/>
              <a:t>Presentation Title</a:t>
            </a:r>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439314202"/>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FD12B6-57DE-4B63-A723-500B050FB7DD}"/>
              </a:ext>
            </a:extLst>
          </p:cNvPr>
          <p:cNvSpPr/>
          <p:nvPr/>
        </p:nvSpPr>
        <p:spPr>
          <a:xfrm>
            <a:off x="0" y="4215384"/>
            <a:ext cx="12192000" cy="264261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95316" y="1406284"/>
            <a:ext cx="10593694" cy="2597841"/>
          </a:xfrm>
        </p:spPr>
        <p:txBody>
          <a:bodyPr anchor="b">
            <a:normAutofit/>
          </a:bodyPr>
          <a:lstStyle>
            <a:lvl1pPr algn="ctr">
              <a:lnSpc>
                <a:spcPct val="125000"/>
              </a:lnSpc>
              <a:defRPr sz="4400" baseline="0">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818312" y="4527856"/>
            <a:ext cx="6559018" cy="1570245"/>
          </a:xfrm>
        </p:spPr>
        <p:txBody>
          <a:bodyPr anchor="t">
            <a:normAutofit/>
          </a:bodyPr>
          <a:lstStyle>
            <a:lvl1pPr marL="0" indent="0" algn="ctr">
              <a:lnSpc>
                <a:spcPct val="130000"/>
              </a:lnSpc>
              <a:spcBef>
                <a:spcPts val="0"/>
              </a:spcBef>
              <a:buNone/>
              <a:defRPr sz="2400" b="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5F1E2E75-4758-4930-8024-39287C962987}"/>
              </a:ext>
            </a:extLst>
          </p:cNvPr>
          <p:cNvSpPr>
            <a:spLocks noGrp="1"/>
          </p:cNvSpPr>
          <p:nvPr>
            <p:ph type="dt" sz="half" idx="10"/>
          </p:nvPr>
        </p:nvSpPr>
        <p:spPr/>
        <p:txBody>
          <a:bodyPr/>
          <a:lstStyle/>
          <a:p>
            <a:r>
              <a:rPr lang="en-US" dirty="0"/>
              <a:t>9/8/20XX</a:t>
            </a:r>
          </a:p>
        </p:txBody>
      </p:sp>
      <p:sp>
        <p:nvSpPr>
          <p:cNvPr id="8" name="Footer Placeholder 7">
            <a:extLst>
              <a:ext uri="{FF2B5EF4-FFF2-40B4-BE49-F238E27FC236}">
                <a16:creationId xmlns:a16="http://schemas.microsoft.com/office/drawing/2014/main" id="{488B9949-402C-42C2-9A94-16590FC0C592}"/>
              </a:ext>
            </a:extLst>
          </p:cNvPr>
          <p:cNvSpPr>
            <a:spLocks noGrp="1"/>
          </p:cNvSpPr>
          <p:nvPr>
            <p:ph type="ftr" sz="quarter" idx="11"/>
          </p:nvPr>
        </p:nvSpPr>
        <p:spPr/>
        <p:txBody>
          <a:bodyPr/>
          <a:lstStyle/>
          <a:p>
            <a:r>
              <a:rPr lang="en-US" dirty="0"/>
              <a:t>Presentation Title</a:t>
            </a:r>
          </a:p>
        </p:txBody>
      </p:sp>
      <p:sp>
        <p:nvSpPr>
          <p:cNvPr id="10" name="Slide Number Placeholder 9">
            <a:extLst>
              <a:ext uri="{FF2B5EF4-FFF2-40B4-BE49-F238E27FC236}">
                <a16:creationId xmlns:a16="http://schemas.microsoft.com/office/drawing/2014/main" id="{039D83F6-DAF4-4876-AA41-F246EC970F7D}"/>
              </a:ext>
            </a:extLst>
          </p:cNvPr>
          <p:cNvSpPr>
            <a:spLocks noGrp="1"/>
          </p:cNvSpPr>
          <p:nvPr>
            <p:ph type="sldNum" sz="quarter" idx="12"/>
          </p:nvPr>
        </p:nvSpPr>
        <p:spPr/>
        <p:txBody>
          <a:bodyPr/>
          <a:lstStyle/>
          <a:p>
            <a:fld id="{FAEF9944-A4F6-4C59-AEBD-678D6480B8EA}" type="slidenum">
              <a:rPr lang="en-US" smtClean="0"/>
              <a:pPr/>
              <a:t>‹#›</a:t>
            </a:fld>
            <a:endParaRPr lang="en-US" dirty="0"/>
          </a:p>
        </p:txBody>
      </p:sp>
      <p:sp>
        <p:nvSpPr>
          <p:cNvPr id="11" name="Rectangle 10">
            <a:extLst>
              <a:ext uri="{FF2B5EF4-FFF2-40B4-BE49-F238E27FC236}">
                <a16:creationId xmlns:a16="http://schemas.microsoft.com/office/drawing/2014/main" id="{91613A19-DDA2-44F6-9ED4-F87771C684B8}"/>
              </a:ext>
            </a:extLst>
          </p:cNvPr>
          <p:cNvSpPr/>
          <p:nvPr/>
        </p:nvSpPr>
        <p:spPr>
          <a:xfrm>
            <a:off x="0" y="4215384"/>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04157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53877-813E-BABD-6513-307EAA9A4D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91FA73-4A6E-0763-ABFE-FF3E79AD008A}"/>
              </a:ext>
            </a:extLst>
          </p:cNvPr>
          <p:cNvSpPr>
            <a:spLocks noGrp="1"/>
          </p:cNvSpPr>
          <p:nvPr>
            <p:ph type="dt" sz="half" idx="10"/>
          </p:nvPr>
        </p:nvSpPr>
        <p:spPr/>
        <p:txBody>
          <a:bodyPr/>
          <a:lstStyle/>
          <a:p>
            <a:fld id="{38AAD412-FA4C-4EE1-8AF0-09C3B78BDABA}" type="datetimeFigureOut">
              <a:rPr lang="en-US" smtClean="0"/>
              <a:t>5/19/2025</a:t>
            </a:fld>
            <a:endParaRPr lang="en-US"/>
          </a:p>
        </p:txBody>
      </p:sp>
      <p:sp>
        <p:nvSpPr>
          <p:cNvPr id="4" name="Footer Placeholder 3">
            <a:extLst>
              <a:ext uri="{FF2B5EF4-FFF2-40B4-BE49-F238E27FC236}">
                <a16:creationId xmlns:a16="http://schemas.microsoft.com/office/drawing/2014/main" id="{BDBF837D-956A-5CA8-E5F9-BF1B22E30F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BC05B7-193C-2BF7-00CA-8709E9D85A7C}"/>
              </a:ext>
            </a:extLst>
          </p:cNvPr>
          <p:cNvSpPr>
            <a:spLocks noGrp="1"/>
          </p:cNvSpPr>
          <p:nvPr>
            <p:ph type="sldNum" sz="quarter" idx="12"/>
          </p:nvPr>
        </p:nvSpPr>
        <p:spPr/>
        <p:txBody>
          <a:bodyPr/>
          <a:lstStyle/>
          <a:p>
            <a:fld id="{B3A1D614-BAD7-4D8D-87A1-63A2C0247238}" type="slidenum">
              <a:rPr lang="en-US" smtClean="0"/>
              <a:t>‹#›</a:t>
            </a:fld>
            <a:endParaRPr lang="en-US"/>
          </a:p>
        </p:txBody>
      </p:sp>
    </p:spTree>
    <p:extLst>
      <p:ext uri="{BB962C8B-B14F-4D97-AF65-F5344CB8AC3E}">
        <p14:creationId xmlns:p14="http://schemas.microsoft.com/office/powerpoint/2010/main" val="30966548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hasCustomPrompt="1"/>
          </p:nvPr>
        </p:nvSpPr>
        <p:spPr>
          <a:xfrm>
            <a:off x="5376670" y="705114"/>
            <a:ext cx="6172412" cy="2403846"/>
          </a:xfrm>
        </p:spPr>
        <p:txBody>
          <a:bodyPr anchor="b"/>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376670" y="3749040"/>
            <a:ext cx="6172411" cy="2346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dirty="0"/>
              <a:t>9/8/20XX</a:t>
            </a:r>
          </a:p>
        </p:txBody>
      </p:sp>
      <p:sp>
        <p:nvSpPr>
          <p:cNvPr id="6" name="Footer Placeholder 5"/>
          <p:cNvSpPr>
            <a:spLocks noGrp="1"/>
          </p:cNvSpPr>
          <p:nvPr>
            <p:ph type="ftr" sz="quarter" idx="11"/>
          </p:nvPr>
        </p:nvSpPr>
        <p:spPr/>
        <p:txBody>
          <a:bodyPr/>
          <a:lstStyle/>
          <a:p>
            <a:r>
              <a:rPr lang="en-US" dirty="0"/>
              <a:t>Presentation Title</a:t>
            </a:r>
          </a:p>
        </p:txBody>
      </p:sp>
      <p:sp>
        <p:nvSpPr>
          <p:cNvPr id="7" name="Slide Number Placeholder 6"/>
          <p:cNvSpPr>
            <a:spLocks noGrp="1"/>
          </p:cNvSpPr>
          <p:nvPr>
            <p:ph type="sldNum" sz="quarter" idx="12"/>
          </p:nvPr>
        </p:nvSpPr>
        <p:spPr/>
        <p:txBody>
          <a:bodyPr/>
          <a:lstStyle/>
          <a:p>
            <a:fld id="{FAEF9944-A4F6-4C59-AEBD-678D6480B8EA}" type="slidenum">
              <a:rPr lang="en-US" smtClean="0"/>
              <a:pPr/>
              <a:t>‹#›</a:t>
            </a:fld>
            <a:endParaRPr lang="en-US" dirty="0"/>
          </a:p>
        </p:txBody>
      </p:sp>
      <p:sp>
        <p:nvSpPr>
          <p:cNvPr id="10" name="Rectangle 9">
            <a:extLst>
              <a:ext uri="{FF2B5EF4-FFF2-40B4-BE49-F238E27FC236}">
                <a16:creationId xmlns:a16="http://schemas.microsoft.com/office/drawing/2014/main" id="{5CE6B9B5-A5D1-4099-B52B-78F39AB0AFCB}"/>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46558848"/>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76667" y="658999"/>
            <a:ext cx="6166422" cy="457200"/>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76668" y="1116199"/>
            <a:ext cx="6166422" cy="2062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376668" y="3623098"/>
            <a:ext cx="6166421" cy="457200"/>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5376670" y="4102370"/>
            <a:ext cx="6166419" cy="206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dirty="0"/>
              <a:t>9/8/20XX</a:t>
            </a:r>
          </a:p>
        </p:txBody>
      </p:sp>
      <p:sp>
        <p:nvSpPr>
          <p:cNvPr id="8" name="Footer Placeholder 7"/>
          <p:cNvSpPr>
            <a:spLocks noGrp="1"/>
          </p:cNvSpPr>
          <p:nvPr>
            <p:ph type="ftr" sz="quarter" idx="11"/>
          </p:nvPr>
        </p:nvSpPr>
        <p:spPr/>
        <p:txBody>
          <a:bodyPr/>
          <a:lstStyle/>
          <a:p>
            <a:r>
              <a:rPr lang="en-US" dirty="0"/>
              <a:t>Presentation Title</a:t>
            </a:r>
          </a:p>
        </p:txBody>
      </p:sp>
      <p:sp>
        <p:nvSpPr>
          <p:cNvPr id="9" name="Slide Number Placeholder 8"/>
          <p:cNvSpPr>
            <a:spLocks noGrp="1"/>
          </p:cNvSpPr>
          <p:nvPr>
            <p:ph type="sldNum" sz="quarter" idx="12"/>
          </p:nvPr>
        </p:nvSpPr>
        <p:spPr/>
        <p:txBody>
          <a:bodyPr/>
          <a:lstStyle/>
          <a:p>
            <a:fld id="{FAEF9944-A4F6-4C59-AEBD-678D6480B8EA}" type="slidenum">
              <a:rPr lang="en-US" smtClean="0"/>
              <a:pPr/>
              <a:t>‹#›</a:t>
            </a:fld>
            <a:endParaRPr lang="en-US" dirty="0"/>
          </a:p>
        </p:txBody>
      </p:sp>
      <p:sp>
        <p:nvSpPr>
          <p:cNvPr id="10" name="Title 9">
            <a:extLst>
              <a:ext uri="{FF2B5EF4-FFF2-40B4-BE49-F238E27FC236}">
                <a16:creationId xmlns:a16="http://schemas.microsoft.com/office/drawing/2014/main" id="{D26B370B-8381-431F-9492-0EA1205113EE}"/>
              </a:ext>
            </a:extLst>
          </p:cNvPr>
          <p:cNvSpPr>
            <a:spLocks noGrp="1"/>
          </p:cNvSpPr>
          <p:nvPr>
            <p:ph type="title"/>
          </p:nvPr>
        </p:nvSpPr>
        <p:spPr/>
        <p:txBody>
          <a:bodyPr/>
          <a:lstStyle/>
          <a:p>
            <a:r>
              <a:rPr lang="en-US"/>
              <a:t>Click to edit Master title style</a:t>
            </a:r>
          </a:p>
        </p:txBody>
      </p:sp>
      <p:sp>
        <p:nvSpPr>
          <p:cNvPr id="12" name="Rectangle 11">
            <a:extLst>
              <a:ext uri="{FF2B5EF4-FFF2-40B4-BE49-F238E27FC236}">
                <a16:creationId xmlns:a16="http://schemas.microsoft.com/office/drawing/2014/main" id="{DCA89085-2231-4A9C-B23C-B199A9DD26C5}"/>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26408491"/>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5CD215-1C45-48A0-8534-39FFE8A7C95A}" type="datetime1">
              <a:rPr lang="en-US" smtClean="0"/>
              <a:t>5/19/2025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EF9944-A4F6-4C59-AEBD-678D6480B8EA}" type="slidenum">
              <a:rPr lang="en-US" dirty="0"/>
              <a:t>‹#›</a:t>
            </a:fld>
            <a:endParaRPr lang="en-US" dirty="0"/>
          </a:p>
        </p:txBody>
      </p:sp>
      <p:sp useBgFill="1">
        <p:nvSpPr>
          <p:cNvPr id="6" name="Rectangle 5">
            <a:extLst>
              <a:ext uri="{FF2B5EF4-FFF2-40B4-BE49-F238E27FC236}">
                <a16:creationId xmlns:a16="http://schemas.microsoft.com/office/drawing/2014/main" id="{94837D5C-EE88-BE2B-5940-6A8E20CAEEC6}"/>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7D6331A-AE6C-3009-DDD4-1671FF7E0F3D}"/>
              </a:ext>
              <a:ext uri="{C183D7F6-B498-43B3-948B-1728B52AA6E4}">
                <adec:decorative xmlns:adec="http://schemas.microsoft.com/office/drawing/2017/decorative" val="1"/>
              </a:ext>
            </a:extLst>
          </p:cNvPr>
          <p:cNvSpPr/>
          <p:nvPr userDrawn="1"/>
        </p:nvSpPr>
        <p:spPr>
          <a:xfrm>
            <a:off x="0" y="825689"/>
            <a:ext cx="12192000" cy="52017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8D7D28B-DE67-0B99-CDEB-A037FFC568ED}"/>
              </a:ext>
              <a:ext uri="{C183D7F6-B498-43B3-948B-1728B52AA6E4}">
                <adec:decorative xmlns:adec="http://schemas.microsoft.com/office/drawing/2017/decorative" val="1"/>
              </a:ext>
            </a:extLst>
          </p:cNvPr>
          <p:cNvSpPr/>
          <p:nvPr userDrawn="1"/>
        </p:nvSpPr>
        <p:spPr>
          <a:xfrm>
            <a:off x="-1" y="889696"/>
            <a:ext cx="1070775" cy="50777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8B9F3E3-6134-5423-F75E-B36E71A65278}"/>
              </a:ext>
              <a:ext uri="{C183D7F6-B498-43B3-948B-1728B52AA6E4}">
                <adec:decorative xmlns:adec="http://schemas.microsoft.com/office/drawing/2017/decorative" val="1"/>
              </a:ext>
            </a:extLst>
          </p:cNvPr>
          <p:cNvSpPr/>
          <p:nvPr userDrawn="1"/>
        </p:nvSpPr>
        <p:spPr>
          <a:xfrm rot="5400000">
            <a:off x="-236512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B1F677F-A1EC-4CDA-E80E-4B3695465156}"/>
              </a:ext>
              <a:ext uri="{C183D7F6-B498-43B3-948B-1728B52AA6E4}">
                <adec:decorative xmlns:adec="http://schemas.microsoft.com/office/drawing/2017/decorative" val="1"/>
              </a:ext>
            </a:extLst>
          </p:cNvPr>
          <p:cNvSpPr/>
          <p:nvPr userDrawn="1"/>
        </p:nvSpPr>
        <p:spPr>
          <a:xfrm rot="5400000">
            <a:off x="765851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F1E2C06-C49E-A5AA-07A3-D134EFA3D29E}"/>
              </a:ext>
              <a:ext uri="{C183D7F6-B498-43B3-948B-1728B52AA6E4}">
                <adec:decorative xmlns:adec="http://schemas.microsoft.com/office/drawing/2017/decorative" val="1"/>
              </a:ext>
            </a:extLst>
          </p:cNvPr>
          <p:cNvSpPr/>
          <p:nvPr userDrawn="1"/>
        </p:nvSpPr>
        <p:spPr>
          <a:xfrm>
            <a:off x="11119516" y="896046"/>
            <a:ext cx="1070775" cy="50777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2BA39D8-E4F7-CD36-B80A-49D228C0FCA3}"/>
              </a:ext>
              <a:ext uri="{C183D7F6-B498-43B3-948B-1728B52AA6E4}">
                <adec:decorative xmlns:adec="http://schemas.microsoft.com/office/drawing/2017/decorative" val="1"/>
              </a:ext>
            </a:extLst>
          </p:cNvPr>
          <p:cNvSpPr/>
          <p:nvPr userDrawn="1"/>
        </p:nvSpPr>
        <p:spPr>
          <a:xfrm>
            <a:off x="11119516" y="0"/>
            <a:ext cx="1070775" cy="8256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06F4721-4B2C-0638-8409-054F6738EAFD}"/>
              </a:ext>
              <a:ext uri="{C183D7F6-B498-43B3-948B-1728B52AA6E4}">
                <adec:decorative xmlns:adec="http://schemas.microsoft.com/office/drawing/2017/decorative" val="1"/>
              </a:ext>
            </a:extLst>
          </p:cNvPr>
          <p:cNvSpPr/>
          <p:nvPr userDrawn="1"/>
        </p:nvSpPr>
        <p:spPr>
          <a:xfrm>
            <a:off x="11119515" y="6027421"/>
            <a:ext cx="1070775" cy="8305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35987212"/>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7CF41D3-C6B9-4E99-9321-87C4E2168F46}"/>
              </a:ext>
            </a:extLst>
          </p:cNvPr>
          <p:cNvSpPr>
            <a:spLocks noGrp="1"/>
          </p:cNvSpPr>
          <p:nvPr>
            <p:ph type="dt" sz="half" idx="10"/>
          </p:nvPr>
        </p:nvSpPr>
        <p:spPr/>
        <p:txBody>
          <a:bodyPr/>
          <a:lstStyle/>
          <a:p>
            <a:r>
              <a:rPr lang="en-US" dirty="0"/>
              <a:t>9/8/20XX</a:t>
            </a:r>
          </a:p>
        </p:txBody>
      </p:sp>
      <p:sp>
        <p:nvSpPr>
          <p:cNvPr id="6" name="Footer Placeholder 5">
            <a:extLst>
              <a:ext uri="{FF2B5EF4-FFF2-40B4-BE49-F238E27FC236}">
                <a16:creationId xmlns:a16="http://schemas.microsoft.com/office/drawing/2014/main" id="{8B5BC6EB-07B1-46AF-AC33-E998BC6AA433}"/>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3E3A0C1-6562-4819-9E88-4C1378FD5DE4}"/>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4065369375"/>
      </p:ext>
    </p:extLst>
  </p:cSld>
  <p:clrMapOvr>
    <a:masterClrMapping/>
  </p:clrMapOvr>
  <p:hf sldNum="0" hdr="0" ftr="0" dt="0"/>
  <p:extLst>
    <p:ext uri="{DCECCB84-F9BA-43D5-87BE-67443E8EF086}">
      <p15:sldGuideLst xmlns:p15="http://schemas.microsoft.com/office/powerpoint/2012/main">
        <p15:guide id="1" pos="540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ACA29BA-0143-49FF-8608-DB1623D99537}"/>
              </a:ext>
            </a:extLst>
          </p:cNvPr>
          <p:cNvSpPr/>
          <p:nvPr/>
        </p:nvSpPr>
        <p:spPr>
          <a:xfrm>
            <a:off x="0" y="0"/>
            <a:ext cx="8248592"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753015" y="640079"/>
            <a:ext cx="2796066" cy="2551751"/>
          </a:xfrm>
        </p:spPr>
        <p:txBody>
          <a:bodyPr anchor="b">
            <a:normAutofit/>
          </a:bodyPr>
          <a:lstStyle>
            <a:lvl1pPr algn="l">
              <a:lnSpc>
                <a:spcPct val="135000"/>
              </a:lnSpc>
              <a:defRPr sz="3200"/>
            </a:lvl1pPr>
          </a:lstStyle>
          <a:p>
            <a:r>
              <a:rPr lang="en-US"/>
              <a:t>Click to edit Master title style</a:t>
            </a:r>
            <a:endParaRPr lang="en-US" dirty="0"/>
          </a:p>
        </p:txBody>
      </p:sp>
      <p:sp>
        <p:nvSpPr>
          <p:cNvPr id="3" name="Content Placeholder 2"/>
          <p:cNvSpPr>
            <a:spLocks noGrp="1"/>
          </p:cNvSpPr>
          <p:nvPr>
            <p:ph idx="1"/>
          </p:nvPr>
        </p:nvSpPr>
        <p:spPr>
          <a:xfrm>
            <a:off x="638818" y="640078"/>
            <a:ext cx="6969693" cy="5455921"/>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hasCustomPrompt="1"/>
          </p:nvPr>
        </p:nvSpPr>
        <p:spPr>
          <a:xfrm>
            <a:off x="8753015" y="3223803"/>
            <a:ext cx="2796066" cy="2872197"/>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Rectangle 8">
            <a:extLst>
              <a:ext uri="{FF2B5EF4-FFF2-40B4-BE49-F238E27FC236}">
                <a16:creationId xmlns:a16="http://schemas.microsoft.com/office/drawing/2014/main" id="{3010CF18-370D-4E80-AE4C-396FFDFCAE5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Date Placeholder 9">
            <a:extLst>
              <a:ext uri="{FF2B5EF4-FFF2-40B4-BE49-F238E27FC236}">
                <a16:creationId xmlns:a16="http://schemas.microsoft.com/office/drawing/2014/main" id="{C5EBFE9C-5A22-4462-9C51-E00C03F55C3D}"/>
              </a:ext>
            </a:extLst>
          </p:cNvPr>
          <p:cNvSpPr>
            <a:spLocks noGrp="1"/>
          </p:cNvSpPr>
          <p:nvPr>
            <p:ph type="dt" sz="half" idx="10"/>
          </p:nvPr>
        </p:nvSpPr>
        <p:spPr>
          <a:xfrm>
            <a:off x="8753015" y="6309360"/>
            <a:ext cx="1734207" cy="457200"/>
          </a:xfrm>
        </p:spPr>
        <p:txBody>
          <a:bodyPr/>
          <a:lstStyle>
            <a:lvl1pPr algn="l">
              <a:defRPr/>
            </a:lvl1pPr>
          </a:lstStyle>
          <a:p>
            <a:r>
              <a:rPr lang="en-US" dirty="0"/>
              <a:t>9/8/20XX</a:t>
            </a:r>
          </a:p>
        </p:txBody>
      </p:sp>
      <p:sp>
        <p:nvSpPr>
          <p:cNvPr id="11" name="Footer Placeholder 10">
            <a:extLst>
              <a:ext uri="{FF2B5EF4-FFF2-40B4-BE49-F238E27FC236}">
                <a16:creationId xmlns:a16="http://schemas.microsoft.com/office/drawing/2014/main" id="{2EBBFF2E-AA66-4B76-9139-CB000B5A45D5}"/>
              </a:ext>
            </a:extLst>
          </p:cNvPr>
          <p:cNvSpPr>
            <a:spLocks noGrp="1"/>
          </p:cNvSpPr>
          <p:nvPr>
            <p:ph type="ftr" sz="quarter" idx="11"/>
          </p:nvPr>
        </p:nvSpPr>
        <p:spPr>
          <a:xfrm>
            <a:off x="638818" y="6309360"/>
            <a:ext cx="6993867" cy="457200"/>
          </a:xfrm>
        </p:spPr>
        <p:txBody>
          <a:bodyPr/>
          <a:lstStyle/>
          <a:p>
            <a:r>
              <a:rPr lang="en-US" dirty="0"/>
              <a:t>Presentation Title</a:t>
            </a:r>
          </a:p>
        </p:txBody>
      </p:sp>
      <p:sp>
        <p:nvSpPr>
          <p:cNvPr id="12" name="Slide Number Placeholder 11">
            <a:extLst>
              <a:ext uri="{FF2B5EF4-FFF2-40B4-BE49-F238E27FC236}">
                <a16:creationId xmlns:a16="http://schemas.microsoft.com/office/drawing/2014/main" id="{A44F64C4-BF20-4F6B-B650-57C71C828A68}"/>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70462284"/>
      </p:ext>
    </p:extLst>
  </p:cSld>
  <p:clrMapOvr>
    <a:masterClrMapping/>
  </p:clrMapOvr>
  <p:hf sldNum="0" hdr="0" ftr="0" dt="0"/>
  <p:extLst>
    <p:ext uri="{DCECCB84-F9BA-43D5-87BE-67443E8EF086}">
      <p15:sldGuideLst xmlns:p15="http://schemas.microsoft.com/office/powerpoint/2012/main">
        <p15:guide id="1" pos="540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34996" y="640079"/>
            <a:ext cx="2714085" cy="2695903"/>
          </a:xfrm>
        </p:spPr>
        <p:txBody>
          <a:bodyPr anchor="b">
            <a:noAutofit/>
          </a:bodyPr>
          <a:lstStyle>
            <a:lvl1pPr algn="l">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248592"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hasCustomPrompt="1"/>
          </p:nvPr>
        </p:nvSpPr>
        <p:spPr>
          <a:xfrm>
            <a:off x="8834996" y="3429000"/>
            <a:ext cx="2714085" cy="2508026"/>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Rectangle 8">
            <a:extLst>
              <a:ext uri="{FF2B5EF4-FFF2-40B4-BE49-F238E27FC236}">
                <a16:creationId xmlns:a16="http://schemas.microsoft.com/office/drawing/2014/main" id="{90949BC8-9ABF-49F6-851C-5DB0B86CA70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04E1EE21-E3FA-4D43-B224-C664959637B0}"/>
              </a:ext>
            </a:extLst>
          </p:cNvPr>
          <p:cNvSpPr>
            <a:spLocks noGrp="1"/>
          </p:cNvSpPr>
          <p:nvPr>
            <p:ph type="dt" sz="half" idx="10"/>
          </p:nvPr>
        </p:nvSpPr>
        <p:spPr>
          <a:xfrm>
            <a:off x="8834997" y="6309360"/>
            <a:ext cx="1645920" cy="457200"/>
          </a:xfrm>
        </p:spPr>
        <p:txBody>
          <a:bodyPr/>
          <a:lstStyle/>
          <a:p>
            <a:r>
              <a:rPr lang="en-US" dirty="0"/>
              <a:t>9/8/20XX</a:t>
            </a:r>
          </a:p>
        </p:txBody>
      </p:sp>
      <p:sp>
        <p:nvSpPr>
          <p:cNvPr id="7" name="Slide Number Placeholder 6">
            <a:extLst>
              <a:ext uri="{FF2B5EF4-FFF2-40B4-BE49-F238E27FC236}">
                <a16:creationId xmlns:a16="http://schemas.microsoft.com/office/drawing/2014/main" id="{A32D7F83-8993-4ED4-9F02-663CC085052F}"/>
              </a:ext>
            </a:extLst>
          </p:cNvPr>
          <p:cNvSpPr>
            <a:spLocks noGrp="1"/>
          </p:cNvSpPr>
          <p:nvPr>
            <p:ph type="sldNum" sz="quarter" idx="12"/>
          </p:nvPr>
        </p:nvSpPr>
        <p:spPr/>
        <p:txBody>
          <a:bodyPr/>
          <a:lstStyle/>
          <a:p>
            <a:fld id="{FAEF9944-A4F6-4C59-AEBD-678D6480B8EA}" type="slidenum">
              <a:rPr lang="en-US" smtClean="0"/>
              <a:pPr/>
              <a:t>‹#›</a:t>
            </a:fld>
            <a:endParaRPr lang="en-US" dirty="0"/>
          </a:p>
        </p:txBody>
      </p:sp>
      <p:sp>
        <p:nvSpPr>
          <p:cNvPr id="6" name="Footer Placeholder 5">
            <a:extLst>
              <a:ext uri="{FF2B5EF4-FFF2-40B4-BE49-F238E27FC236}">
                <a16:creationId xmlns:a16="http://schemas.microsoft.com/office/drawing/2014/main" id="{8E3678B7-E511-4CE1-BEE5-89E959B9BFD6}"/>
              </a:ext>
            </a:extLst>
          </p:cNvPr>
          <p:cNvSpPr>
            <a:spLocks noGrp="1"/>
          </p:cNvSpPr>
          <p:nvPr>
            <p:ph type="ftr" sz="quarter" idx="11"/>
          </p:nvPr>
        </p:nvSpPr>
        <p:spPr>
          <a:xfrm>
            <a:off x="640080" y="6309360"/>
            <a:ext cx="4946592" cy="457200"/>
          </a:xfrm>
        </p:spPr>
        <p:txBody>
          <a:bodyPr/>
          <a:lstStyle>
            <a:lvl1pPr>
              <a:defRPr>
                <a:solidFill>
                  <a:srgbClr val="FFFFFF"/>
                </a:solidFill>
                <a:effectLst>
                  <a:outerShdw blurRad="50800" dist="38100" dir="2700000" algn="tl" rotWithShape="0">
                    <a:prstClr val="black">
                      <a:alpha val="43000"/>
                    </a:prstClr>
                  </a:outerShdw>
                </a:effectLst>
              </a:defRPr>
            </a:lvl1pPr>
          </a:lstStyle>
          <a:p>
            <a:r>
              <a:rPr lang="en-US" dirty="0"/>
              <a:t>Presentation Title</a:t>
            </a:r>
          </a:p>
        </p:txBody>
      </p:sp>
    </p:spTree>
    <p:extLst>
      <p:ext uri="{BB962C8B-B14F-4D97-AF65-F5344CB8AC3E}">
        <p14:creationId xmlns:p14="http://schemas.microsoft.com/office/powerpoint/2010/main" val="2088396480"/>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t>9/8/20XX</a:t>
            </a:r>
          </a:p>
        </p:txBody>
      </p:sp>
      <p:sp>
        <p:nvSpPr>
          <p:cNvPr id="5" name="Footer Placeholder 4"/>
          <p:cNvSpPr>
            <a:spLocks noGrp="1"/>
          </p:cNvSpPr>
          <p:nvPr>
            <p:ph type="ftr" sz="quarter" idx="11"/>
          </p:nvPr>
        </p:nvSpPr>
        <p:spPr/>
        <p:txBody>
          <a:bodyPr/>
          <a:lstStyle/>
          <a:p>
            <a:r>
              <a:rPr lang="en-US" dirty="0"/>
              <a:t>Presentation Title</a:t>
            </a:r>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46551877"/>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r>
              <a:rPr lang="en-US" dirty="0"/>
              <a:t>9/8/20XX</a:t>
            </a:r>
          </a:p>
        </p:txBody>
      </p:sp>
      <p:sp>
        <p:nvSpPr>
          <p:cNvPr id="5" name="Footer Placeholder 4"/>
          <p:cNvSpPr>
            <a:spLocks noGrp="1"/>
          </p:cNvSpPr>
          <p:nvPr>
            <p:ph type="ftr" sz="quarter" idx="11"/>
          </p:nvPr>
        </p:nvSpPr>
        <p:spPr>
          <a:xfrm>
            <a:off x="2933699" y="6296615"/>
            <a:ext cx="5959577" cy="365125"/>
          </a:xfrm>
        </p:spPr>
        <p:txBody>
          <a:bodyPr/>
          <a:lstStyle/>
          <a:p>
            <a:r>
              <a:rPr lang="en-US" dirty="0"/>
              <a:t>Presentation Title</a:t>
            </a:r>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smtClean="0"/>
              <a:pPr/>
              <a:t>‹#›</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5708650"/>
      </p:ext>
    </p:extLst>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Content 3">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F5F5DFA-1BC3-4062-9356-6145C9F7CD56}"/>
              </a:ext>
              <a:ext uri="{C183D7F6-B498-43B3-948B-1728B52AA6E4}">
                <adec:decorative xmlns:adec="http://schemas.microsoft.com/office/drawing/2017/decorative" val="1"/>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6B5D461-AEC0-477F-A77A-6227F95A8374}"/>
              </a:ext>
              <a:ext uri="{C183D7F6-B498-43B3-948B-1728B52AA6E4}">
                <adec:decorative xmlns:adec="http://schemas.microsoft.com/office/drawing/2017/decorative" val="1"/>
              </a:ext>
            </a:extLst>
          </p:cNvPr>
          <p:cNvSpPr/>
          <p:nvPr userDrawn="1"/>
        </p:nvSpPr>
        <p:spPr>
          <a:xfrm>
            <a:off x="8175813" y="0"/>
            <a:ext cx="4016188"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E1A041D-DE47-45FA-AC78-CC7FD02571F2}"/>
              </a:ext>
              <a:ext uri="{C183D7F6-B498-43B3-948B-1728B52AA6E4}">
                <adec:decorative xmlns:adec="http://schemas.microsoft.com/office/drawing/2017/decorative" val="1"/>
              </a:ext>
            </a:extLst>
          </p:cNvPr>
          <p:cNvSpPr/>
          <p:nvPr userDrawn="1"/>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1614254-52EF-4F58-99B1-CDA7C39223C1}"/>
              </a:ext>
              <a:ext uri="{C183D7F6-B498-43B3-948B-1728B52AA6E4}">
                <adec:decorative xmlns:adec="http://schemas.microsoft.com/office/drawing/2017/decorative" val="1"/>
              </a:ext>
            </a:extLst>
          </p:cNvPr>
          <p:cNvSpPr/>
          <p:nvPr userDrawn="1"/>
        </p:nvSpPr>
        <p:spPr>
          <a:xfrm>
            <a:off x="-9134" y="1095508"/>
            <a:ext cx="8203482"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BD3B3ABA-0408-41EA-935D-D4F4586AA840}"/>
              </a:ext>
            </a:extLst>
          </p:cNvPr>
          <p:cNvSpPr>
            <a:spLocks noGrp="1"/>
          </p:cNvSpPr>
          <p:nvPr>
            <p:ph type="title" hasCustomPrompt="1"/>
          </p:nvPr>
        </p:nvSpPr>
        <p:spPr>
          <a:xfrm>
            <a:off x="787178" y="1361923"/>
            <a:ext cx="6623040" cy="1421898"/>
          </a:xfrm>
        </p:spPr>
        <p:txBody>
          <a:bodyPr anchor="b" anchorCtr="0">
            <a:noAutofit/>
          </a:bodyPr>
          <a:lstStyle>
            <a:lvl1pPr>
              <a:lnSpc>
                <a:spcPct val="100000"/>
              </a:lnSpc>
              <a:defRPr sz="3200"/>
            </a:lvl1pPr>
          </a:lstStyle>
          <a:p>
            <a:r>
              <a:rPr lang="en-US" dirty="0"/>
              <a:t>Click to add title</a:t>
            </a:r>
          </a:p>
        </p:txBody>
      </p:sp>
      <p:sp>
        <p:nvSpPr>
          <p:cNvPr id="3" name="Content Placeholder 2">
            <a:extLst>
              <a:ext uri="{FF2B5EF4-FFF2-40B4-BE49-F238E27FC236}">
                <a16:creationId xmlns:a16="http://schemas.microsoft.com/office/drawing/2014/main" id="{C40EA5BF-04A6-2B17-0703-8419C4DB97FF}"/>
              </a:ext>
            </a:extLst>
          </p:cNvPr>
          <p:cNvSpPr>
            <a:spLocks noGrp="1"/>
          </p:cNvSpPr>
          <p:nvPr>
            <p:ph sz="quarter" idx="14" hasCustomPrompt="1"/>
          </p:nvPr>
        </p:nvSpPr>
        <p:spPr>
          <a:xfrm>
            <a:off x="787399" y="2916772"/>
            <a:ext cx="6622819" cy="2852639"/>
          </a:xfrm>
        </p:spPr>
        <p:txBody>
          <a:bodyPr anchor="t"/>
          <a:lstStyle>
            <a:lvl1pPr marL="0" indent="0">
              <a:lnSpc>
                <a:spcPct val="125000"/>
              </a:lnSpc>
              <a:spcAft>
                <a:spcPts val="600"/>
              </a:spcAft>
              <a:buNone/>
              <a:defRPr sz="2000" b="0"/>
            </a:lvl1pPr>
            <a:lvl2pPr>
              <a:lnSpc>
                <a:spcPct val="125000"/>
              </a:lnSpc>
              <a:spcAft>
                <a:spcPts val="600"/>
              </a:spcAft>
              <a:defRPr/>
            </a:lvl2pPr>
            <a:lvl3pPr>
              <a:lnSpc>
                <a:spcPct val="125000"/>
              </a:lnSpc>
              <a:spcAft>
                <a:spcPts val="600"/>
              </a:spcAft>
              <a:defRPr/>
            </a:lvl3pPr>
            <a:lvl4pPr>
              <a:lnSpc>
                <a:spcPct val="125000"/>
              </a:lnSpc>
              <a:spcAft>
                <a:spcPts val="600"/>
              </a:spcAft>
              <a:defRPr/>
            </a:lvl4pPr>
            <a:lvl5pPr>
              <a:lnSpc>
                <a:spcPct val="125000"/>
              </a:lnSpc>
              <a:spcAft>
                <a:spcPts val="600"/>
              </a:spcAf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1837301C-2B9B-4119-9002-BD6DB2AB87FB}"/>
              </a:ext>
              <a:ext uri="{C183D7F6-B498-43B3-948B-1728B52AA6E4}">
                <adec:decorative xmlns:adec="http://schemas.microsoft.com/office/drawing/2017/decorative" val="1"/>
              </a:ext>
            </a:extLst>
          </p:cNvPr>
          <p:cNvSpPr/>
          <p:nvPr userDrawn="1"/>
        </p:nvSpPr>
        <p:spPr>
          <a:xfrm>
            <a:off x="-1" y="6144405"/>
            <a:ext cx="8150087"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D12738D-D0ED-4899-A01C-42439B5B3E64}"/>
              </a:ext>
              <a:ext uri="{C183D7F6-B498-43B3-948B-1728B52AA6E4}">
                <adec:decorative xmlns:adec="http://schemas.microsoft.com/office/drawing/2017/decorative" val="1"/>
              </a:ext>
            </a:extLst>
          </p:cNvPr>
          <p:cNvSpPr/>
          <p:nvPr userDrawn="1"/>
        </p:nvSpPr>
        <p:spPr>
          <a:xfrm>
            <a:off x="8206532" y="6167615"/>
            <a:ext cx="3982418"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EED261D-45B9-40C1-8341-8B8B796E8AE2}"/>
              </a:ext>
              <a:ext uri="{C183D7F6-B498-43B3-948B-1728B52AA6E4}">
                <adec:decorative xmlns:adec="http://schemas.microsoft.com/office/drawing/2017/decorative" val="1"/>
              </a:ext>
            </a:extLst>
          </p:cNvPr>
          <p:cNvSpPr/>
          <p:nvPr userDrawn="1"/>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ooter Placeholder 7">
            <a:extLst>
              <a:ext uri="{FF2B5EF4-FFF2-40B4-BE49-F238E27FC236}">
                <a16:creationId xmlns:a16="http://schemas.microsoft.com/office/drawing/2014/main" id="{182CF530-D736-4104-8678-850EEDF997E6}"/>
              </a:ext>
            </a:extLst>
          </p:cNvPr>
          <p:cNvSpPr>
            <a:spLocks noGrp="1"/>
          </p:cNvSpPr>
          <p:nvPr>
            <p:ph type="ftr" sz="quarter" idx="11"/>
          </p:nvPr>
        </p:nvSpPr>
        <p:spPr>
          <a:xfrm>
            <a:off x="787178" y="6309360"/>
            <a:ext cx="6623040" cy="457200"/>
          </a:xfrm>
        </p:spPr>
        <p:txBody>
          <a:bodyPr/>
          <a:lstStyle>
            <a:lvl1pPr>
              <a:defRPr>
                <a:solidFill>
                  <a:schemeClr val="bg1"/>
                </a:solidFill>
              </a:defRPr>
            </a:lvl1pPr>
          </a:lstStyle>
          <a:p>
            <a:r>
              <a:rPr lang="en-US" dirty="0"/>
              <a:t>Presentation Title</a:t>
            </a:r>
          </a:p>
        </p:txBody>
      </p:sp>
      <p:sp>
        <p:nvSpPr>
          <p:cNvPr id="19" name="Date Placeholder 5">
            <a:extLst>
              <a:ext uri="{FF2B5EF4-FFF2-40B4-BE49-F238E27FC236}">
                <a16:creationId xmlns:a16="http://schemas.microsoft.com/office/drawing/2014/main" id="{8DEDB7CE-711E-4E43-9450-4C7BECE2FCFC}"/>
              </a:ext>
            </a:extLst>
          </p:cNvPr>
          <p:cNvSpPr>
            <a:spLocks noGrp="1"/>
          </p:cNvSpPr>
          <p:nvPr>
            <p:ph type="dt" sz="half" idx="10"/>
          </p:nvPr>
        </p:nvSpPr>
        <p:spPr>
          <a:xfrm>
            <a:off x="8379537" y="6309360"/>
            <a:ext cx="1885598" cy="457200"/>
          </a:xfrm>
        </p:spPr>
        <p:txBody>
          <a:bodyPr/>
          <a:lstStyle/>
          <a:p>
            <a:r>
              <a:rPr lang="en-US" dirty="0"/>
              <a:t>9/8/20XX</a:t>
            </a:r>
          </a:p>
        </p:txBody>
      </p:sp>
      <p:sp>
        <p:nvSpPr>
          <p:cNvPr id="20" name="Slide Number Placeholder 9">
            <a:extLst>
              <a:ext uri="{FF2B5EF4-FFF2-40B4-BE49-F238E27FC236}">
                <a16:creationId xmlns:a16="http://schemas.microsoft.com/office/drawing/2014/main" id="{F5D9588C-9E6B-42F6-8B42-D18388626ACB}"/>
              </a:ext>
            </a:extLst>
          </p:cNvPr>
          <p:cNvSpPr>
            <a:spLocks noGrp="1"/>
          </p:cNvSpPr>
          <p:nvPr>
            <p:ph type="sldNum" sz="quarter" idx="12"/>
          </p:nvPr>
        </p:nvSpPr>
        <p:spPr>
          <a:xfrm>
            <a:off x="10569202" y="6309360"/>
            <a:ext cx="979879" cy="457200"/>
          </a:xfrm>
        </p:spPr>
        <p:txBody>
          <a:bodyPr/>
          <a:lstStyle>
            <a:lvl1pPr>
              <a:defRPr sz="1200" b="0"/>
            </a:lvl1pPr>
          </a:lstStyle>
          <a:p>
            <a:fld id="{FAEF9944-A4F6-4C59-AEBD-678D6480B8EA}" type="slidenum">
              <a:rPr lang="en-US" smtClean="0"/>
              <a:pPr/>
              <a:t>‹#›</a:t>
            </a:fld>
            <a:endParaRPr lang="en-US" dirty="0"/>
          </a:p>
        </p:txBody>
      </p:sp>
      <p:sp>
        <p:nvSpPr>
          <p:cNvPr id="18" name="Rectangle 17">
            <a:extLst>
              <a:ext uri="{FF2B5EF4-FFF2-40B4-BE49-F238E27FC236}">
                <a16:creationId xmlns:a16="http://schemas.microsoft.com/office/drawing/2014/main" id="{3E23953F-BF80-48E0-8282-62907D6C29C6}"/>
              </a:ext>
              <a:ext uri="{C183D7F6-B498-43B3-948B-1728B52AA6E4}">
                <adec:decorative xmlns:adec="http://schemas.microsoft.com/office/drawing/2017/decorative" val="1"/>
              </a:ext>
            </a:extLst>
          </p:cNvPr>
          <p:cNvSpPr/>
          <p:nvPr userDrawn="1"/>
        </p:nvSpPr>
        <p:spPr>
          <a:xfrm>
            <a:off x="8142523"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BD79D74E-6357-D3E7-30C0-09B4B82BA321}"/>
              </a:ext>
              <a:ext uri="{C183D7F6-B498-43B3-948B-1728B52AA6E4}">
                <adec:decorative xmlns:adec="http://schemas.microsoft.com/office/drawing/2017/decorative" val="1"/>
              </a:ext>
            </a:extLst>
          </p:cNvPr>
          <p:cNvSpPr/>
          <p:nvPr userDrawn="1"/>
        </p:nvSpPr>
        <p:spPr>
          <a:xfrm>
            <a:off x="8203482" y="1095507"/>
            <a:ext cx="3997653" cy="50168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500242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Title + Picture">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EA8D8870-8337-4ABD-9EA6-3D5AAB7E42D9}"/>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BAC3B2DB-2CCA-4BD4-8D63-98257049E273}"/>
              </a:ext>
              <a:ext uri="{C183D7F6-B498-43B3-948B-1728B52AA6E4}">
                <adec:decorative xmlns:adec="http://schemas.microsoft.com/office/drawing/2017/decorative" val="1"/>
              </a:ext>
            </a:extLst>
          </p:cNvPr>
          <p:cNvSpPr/>
          <p:nvPr userDrawn="1"/>
        </p:nvSpPr>
        <p:spPr>
          <a:xfrm>
            <a:off x="1" y="825689"/>
            <a:ext cx="7685728" cy="37415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itle 1">
            <a:extLst>
              <a:ext uri="{FF2B5EF4-FFF2-40B4-BE49-F238E27FC236}">
                <a16:creationId xmlns:a16="http://schemas.microsoft.com/office/drawing/2014/main" id="{324DAAC3-FA37-4838-A298-327679F99F8A}"/>
              </a:ext>
            </a:extLst>
          </p:cNvPr>
          <p:cNvSpPr>
            <a:spLocks noGrp="1"/>
          </p:cNvSpPr>
          <p:nvPr>
            <p:ph type="ctrTitle" hasCustomPrompt="1"/>
          </p:nvPr>
        </p:nvSpPr>
        <p:spPr>
          <a:xfrm>
            <a:off x="1386630" y="825687"/>
            <a:ext cx="5957384" cy="3741551"/>
          </a:xfrm>
        </p:spPr>
        <p:txBody>
          <a:bodyPr tIns="182880" anchor="ctr" anchorCtr="0">
            <a:noAutofit/>
          </a:bodyPr>
          <a:lstStyle>
            <a:lvl1pPr>
              <a:lnSpc>
                <a:spcPct val="100000"/>
              </a:lnSpc>
              <a:defRPr sz="4000" cap="all" baseline="0">
                <a:solidFill>
                  <a:schemeClr val="bg1"/>
                </a:solidFill>
              </a:defRPr>
            </a:lvl1pPr>
          </a:lstStyle>
          <a:p>
            <a:r>
              <a:rPr lang="en-US" sz="4400" dirty="0">
                <a:solidFill>
                  <a:schemeClr val="bg1"/>
                </a:solidFill>
              </a:rPr>
              <a:t>CLICK TO ADD TITLE</a:t>
            </a:r>
          </a:p>
        </p:txBody>
      </p:sp>
      <p:sp>
        <p:nvSpPr>
          <p:cNvPr id="56" name="Rectangle 55">
            <a:extLst>
              <a:ext uri="{FF2B5EF4-FFF2-40B4-BE49-F238E27FC236}">
                <a16:creationId xmlns:a16="http://schemas.microsoft.com/office/drawing/2014/main" id="{FB792E4C-AD3B-4E88-8540-E75759746368}"/>
              </a:ext>
              <a:ext uri="{C183D7F6-B498-43B3-948B-1728B52AA6E4}">
                <adec:decorative xmlns:adec="http://schemas.microsoft.com/office/drawing/2017/decorative" val="1"/>
              </a:ext>
            </a:extLst>
          </p:cNvPr>
          <p:cNvSpPr/>
          <p:nvPr userDrawn="1"/>
        </p:nvSpPr>
        <p:spPr>
          <a:xfrm>
            <a:off x="-1" y="889696"/>
            <a:ext cx="1070775" cy="36013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6A32632F-9ED1-4328-BBE3-B4E014156A29}"/>
              </a:ext>
              <a:ext uri="{C183D7F6-B498-43B3-948B-1728B52AA6E4}">
                <adec:decorative xmlns:adec="http://schemas.microsoft.com/office/drawing/2017/decorative" val="1"/>
              </a:ext>
            </a:extLst>
          </p:cNvPr>
          <p:cNvSpPr/>
          <p:nvPr userDrawn="1"/>
        </p:nvSpPr>
        <p:spPr>
          <a:xfrm rot="5400000">
            <a:off x="-236512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Picture Placeholder 64">
            <a:extLst>
              <a:ext uri="{FF2B5EF4-FFF2-40B4-BE49-F238E27FC236}">
                <a16:creationId xmlns:a16="http://schemas.microsoft.com/office/drawing/2014/main" id="{D60E3C33-714C-4528-93A6-4470C3E89AE4}"/>
              </a:ext>
            </a:extLst>
          </p:cNvPr>
          <p:cNvSpPr>
            <a:spLocks noGrp="1"/>
          </p:cNvSpPr>
          <p:nvPr>
            <p:ph type="pic" sz="quarter" idx="13"/>
          </p:nvPr>
        </p:nvSpPr>
        <p:spPr>
          <a:xfrm>
            <a:off x="7710836" y="-2"/>
            <a:ext cx="4481164" cy="6858002"/>
          </a:xfrm>
          <a:custGeom>
            <a:avLst/>
            <a:gdLst>
              <a:gd name="connsiteX0" fmla="*/ 0 w 5332064"/>
              <a:gd name="connsiteY0" fmla="*/ 0 h 6858002"/>
              <a:gd name="connsiteX1" fmla="*/ 5332064 w 5332064"/>
              <a:gd name="connsiteY1" fmla="*/ 0 h 6858002"/>
              <a:gd name="connsiteX2" fmla="*/ 5332064 w 5332064"/>
              <a:gd name="connsiteY2" fmla="*/ 6858002 h 6858002"/>
              <a:gd name="connsiteX3" fmla="*/ 0 w 5332064"/>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5332064" h="6858002">
                <a:moveTo>
                  <a:pt x="0" y="0"/>
                </a:moveTo>
                <a:lnTo>
                  <a:pt x="5332064" y="0"/>
                </a:lnTo>
                <a:lnTo>
                  <a:pt x="5332064" y="6858002"/>
                </a:lnTo>
                <a:lnTo>
                  <a:pt x="0" y="6858002"/>
                </a:lnTo>
                <a:close/>
              </a:path>
            </a:pathLst>
          </a:custGeom>
        </p:spPr>
        <p:txBody>
          <a:bodyPr wrap="square" anchor="t">
            <a:noAutofit/>
          </a:bodyPr>
          <a:lstStyle>
            <a:lvl1pPr marL="0" indent="0" algn="ctr">
              <a:buNone/>
              <a:defRPr sz="1400"/>
            </a:lvl1pPr>
          </a:lstStyle>
          <a:p>
            <a:r>
              <a:rPr lang="en-US" dirty="0"/>
              <a:t>Click icon to add picture</a:t>
            </a:r>
          </a:p>
        </p:txBody>
      </p:sp>
      <p:sp>
        <p:nvSpPr>
          <p:cNvPr id="59" name="Rectangle 58">
            <a:extLst>
              <a:ext uri="{FF2B5EF4-FFF2-40B4-BE49-F238E27FC236}">
                <a16:creationId xmlns:a16="http://schemas.microsoft.com/office/drawing/2014/main" id="{EA124D3C-01E3-4B96-BDF0-54851D1739D0}"/>
              </a:ext>
              <a:ext uri="{C183D7F6-B498-43B3-948B-1728B52AA6E4}">
                <adec:decorative xmlns:adec="http://schemas.microsoft.com/office/drawing/2017/decorative" val="1"/>
              </a:ext>
            </a:extLst>
          </p:cNvPr>
          <p:cNvSpPr/>
          <p:nvPr userDrawn="1"/>
        </p:nvSpPr>
        <p:spPr>
          <a:xfrm rot="5400000">
            <a:off x="42498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60499639"/>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E9B6C1-860C-7A92-0D95-B759B5B07D40}"/>
              </a:ext>
            </a:extLst>
          </p:cNvPr>
          <p:cNvSpPr>
            <a:spLocks noGrp="1"/>
          </p:cNvSpPr>
          <p:nvPr>
            <p:ph type="dt" sz="half" idx="10"/>
          </p:nvPr>
        </p:nvSpPr>
        <p:spPr/>
        <p:txBody>
          <a:bodyPr/>
          <a:lstStyle/>
          <a:p>
            <a:fld id="{38AAD412-FA4C-4EE1-8AF0-09C3B78BDABA}" type="datetimeFigureOut">
              <a:rPr lang="en-US" smtClean="0"/>
              <a:t>5/19/2025</a:t>
            </a:fld>
            <a:endParaRPr lang="en-US"/>
          </a:p>
        </p:txBody>
      </p:sp>
      <p:sp>
        <p:nvSpPr>
          <p:cNvPr id="3" name="Footer Placeholder 2">
            <a:extLst>
              <a:ext uri="{FF2B5EF4-FFF2-40B4-BE49-F238E27FC236}">
                <a16:creationId xmlns:a16="http://schemas.microsoft.com/office/drawing/2014/main" id="{8F559C27-188B-914B-2603-3F2BB31EAC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EC2BC1F-CF51-D09B-B9F5-1CED87677D95}"/>
              </a:ext>
            </a:extLst>
          </p:cNvPr>
          <p:cNvSpPr>
            <a:spLocks noGrp="1"/>
          </p:cNvSpPr>
          <p:nvPr>
            <p:ph type="sldNum" sz="quarter" idx="12"/>
          </p:nvPr>
        </p:nvSpPr>
        <p:spPr/>
        <p:txBody>
          <a:bodyPr/>
          <a:lstStyle/>
          <a:p>
            <a:fld id="{B3A1D614-BAD7-4D8D-87A1-63A2C0247238}" type="slidenum">
              <a:rPr lang="en-US" smtClean="0"/>
              <a:t>‹#›</a:t>
            </a:fld>
            <a:endParaRPr lang="en-US"/>
          </a:p>
        </p:txBody>
      </p:sp>
    </p:spTree>
    <p:extLst>
      <p:ext uri="{BB962C8B-B14F-4D97-AF65-F5344CB8AC3E}">
        <p14:creationId xmlns:p14="http://schemas.microsoft.com/office/powerpoint/2010/main" val="14038843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EA8D8870-8337-4ABD-9EA6-3D5AAB7E42D9}"/>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BAC3B2DB-2CCA-4BD4-8D63-98257049E273}"/>
              </a:ext>
              <a:ext uri="{C183D7F6-B498-43B3-948B-1728B52AA6E4}">
                <adec:decorative xmlns:adec="http://schemas.microsoft.com/office/drawing/2017/decorative" val="1"/>
              </a:ext>
            </a:extLst>
          </p:cNvPr>
          <p:cNvSpPr/>
          <p:nvPr userDrawn="1"/>
        </p:nvSpPr>
        <p:spPr>
          <a:xfrm>
            <a:off x="0" y="825689"/>
            <a:ext cx="12192000" cy="52017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itle 1">
            <a:extLst>
              <a:ext uri="{FF2B5EF4-FFF2-40B4-BE49-F238E27FC236}">
                <a16:creationId xmlns:a16="http://schemas.microsoft.com/office/drawing/2014/main" id="{324DAAC3-FA37-4838-A298-327679F99F8A}"/>
              </a:ext>
            </a:extLst>
          </p:cNvPr>
          <p:cNvSpPr>
            <a:spLocks noGrp="1"/>
          </p:cNvSpPr>
          <p:nvPr>
            <p:ph type="ctrTitle" hasCustomPrompt="1"/>
          </p:nvPr>
        </p:nvSpPr>
        <p:spPr>
          <a:xfrm>
            <a:off x="1386629" y="825687"/>
            <a:ext cx="9643772" cy="5201730"/>
          </a:xfrm>
        </p:spPr>
        <p:txBody>
          <a:bodyPr tIns="182880" anchor="ctr" anchorCtr="0">
            <a:noAutofit/>
          </a:bodyPr>
          <a:lstStyle>
            <a:lvl1pPr algn="l">
              <a:lnSpc>
                <a:spcPct val="100000"/>
              </a:lnSpc>
              <a:defRPr sz="4800" cap="all" baseline="0">
                <a:solidFill>
                  <a:schemeClr val="bg1"/>
                </a:solidFill>
              </a:defRPr>
            </a:lvl1pPr>
          </a:lstStyle>
          <a:p>
            <a:r>
              <a:rPr lang="en-US" sz="4400" dirty="0">
                <a:solidFill>
                  <a:schemeClr val="bg1"/>
                </a:solidFill>
              </a:rPr>
              <a:t>CLICK TO ADD TITLE</a:t>
            </a:r>
          </a:p>
        </p:txBody>
      </p:sp>
      <p:sp>
        <p:nvSpPr>
          <p:cNvPr id="56" name="Rectangle 55">
            <a:extLst>
              <a:ext uri="{FF2B5EF4-FFF2-40B4-BE49-F238E27FC236}">
                <a16:creationId xmlns:a16="http://schemas.microsoft.com/office/drawing/2014/main" id="{FB792E4C-AD3B-4E88-8540-E75759746368}"/>
              </a:ext>
              <a:ext uri="{C183D7F6-B498-43B3-948B-1728B52AA6E4}">
                <adec:decorative xmlns:adec="http://schemas.microsoft.com/office/drawing/2017/decorative" val="1"/>
              </a:ext>
            </a:extLst>
          </p:cNvPr>
          <p:cNvSpPr/>
          <p:nvPr userDrawn="1"/>
        </p:nvSpPr>
        <p:spPr>
          <a:xfrm>
            <a:off x="-1" y="889696"/>
            <a:ext cx="1070775" cy="50777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6A32632F-9ED1-4328-BBE3-B4E014156A29}"/>
              </a:ext>
              <a:ext uri="{C183D7F6-B498-43B3-948B-1728B52AA6E4}">
                <adec:decorative xmlns:adec="http://schemas.microsoft.com/office/drawing/2017/decorative" val="1"/>
              </a:ext>
            </a:extLst>
          </p:cNvPr>
          <p:cNvSpPr/>
          <p:nvPr userDrawn="1"/>
        </p:nvSpPr>
        <p:spPr>
          <a:xfrm rot="5400000">
            <a:off x="-236512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EA124D3C-01E3-4B96-BDF0-54851D1739D0}"/>
              </a:ext>
              <a:ext uri="{C183D7F6-B498-43B3-948B-1728B52AA6E4}">
                <adec:decorative xmlns:adec="http://schemas.microsoft.com/office/drawing/2017/decorative" val="1"/>
              </a:ext>
            </a:extLst>
          </p:cNvPr>
          <p:cNvSpPr/>
          <p:nvPr userDrawn="1"/>
        </p:nvSpPr>
        <p:spPr>
          <a:xfrm rot="5400000">
            <a:off x="765851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167A64FF-37A7-4837-8033-CBEA22697ECA}"/>
              </a:ext>
              <a:ext uri="{C183D7F6-B498-43B3-948B-1728B52AA6E4}">
                <adec:decorative xmlns:adec="http://schemas.microsoft.com/office/drawing/2017/decorative" val="1"/>
              </a:ext>
            </a:extLst>
          </p:cNvPr>
          <p:cNvSpPr/>
          <p:nvPr userDrawn="1"/>
        </p:nvSpPr>
        <p:spPr>
          <a:xfrm>
            <a:off x="11119516" y="896046"/>
            <a:ext cx="1070775" cy="50777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3FC0C09F-8990-542B-199E-E6FADE2FEEFB}"/>
              </a:ext>
              <a:ext uri="{C183D7F6-B498-43B3-948B-1728B52AA6E4}">
                <adec:decorative xmlns:adec="http://schemas.microsoft.com/office/drawing/2017/decorative" val="1"/>
              </a:ext>
            </a:extLst>
          </p:cNvPr>
          <p:cNvSpPr/>
          <p:nvPr userDrawn="1"/>
        </p:nvSpPr>
        <p:spPr>
          <a:xfrm>
            <a:off x="11119516" y="0"/>
            <a:ext cx="1070775" cy="8256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1F6F60C3-341E-9533-2415-66360A254A78}"/>
              </a:ext>
              <a:ext uri="{C183D7F6-B498-43B3-948B-1728B52AA6E4}">
                <adec:decorative xmlns:adec="http://schemas.microsoft.com/office/drawing/2017/decorative" val="1"/>
              </a:ext>
            </a:extLst>
          </p:cNvPr>
          <p:cNvSpPr/>
          <p:nvPr userDrawn="1"/>
        </p:nvSpPr>
        <p:spPr>
          <a:xfrm>
            <a:off x="11119515" y="6027421"/>
            <a:ext cx="1070775" cy="8305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94970559"/>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F76B0-EC91-C757-50F9-566668D33C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B06D5B-8001-B707-6601-07B1AC6586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4713EE-69BA-0883-BC8D-07C298746B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05D987-8607-B794-C93A-A22D24C9F07A}"/>
              </a:ext>
            </a:extLst>
          </p:cNvPr>
          <p:cNvSpPr>
            <a:spLocks noGrp="1"/>
          </p:cNvSpPr>
          <p:nvPr>
            <p:ph type="dt" sz="half" idx="10"/>
          </p:nvPr>
        </p:nvSpPr>
        <p:spPr/>
        <p:txBody>
          <a:bodyPr/>
          <a:lstStyle/>
          <a:p>
            <a:fld id="{38AAD412-FA4C-4EE1-8AF0-09C3B78BDABA}" type="datetimeFigureOut">
              <a:rPr lang="en-US" smtClean="0"/>
              <a:t>5/19/2025</a:t>
            </a:fld>
            <a:endParaRPr lang="en-US"/>
          </a:p>
        </p:txBody>
      </p:sp>
      <p:sp>
        <p:nvSpPr>
          <p:cNvPr id="6" name="Footer Placeholder 5">
            <a:extLst>
              <a:ext uri="{FF2B5EF4-FFF2-40B4-BE49-F238E27FC236}">
                <a16:creationId xmlns:a16="http://schemas.microsoft.com/office/drawing/2014/main" id="{D1B04C5B-DE87-4F11-DC8B-002AB35203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19099C-C07D-A646-1B53-83D8522C1923}"/>
              </a:ext>
            </a:extLst>
          </p:cNvPr>
          <p:cNvSpPr>
            <a:spLocks noGrp="1"/>
          </p:cNvSpPr>
          <p:nvPr>
            <p:ph type="sldNum" sz="quarter" idx="12"/>
          </p:nvPr>
        </p:nvSpPr>
        <p:spPr/>
        <p:txBody>
          <a:bodyPr/>
          <a:lstStyle/>
          <a:p>
            <a:fld id="{B3A1D614-BAD7-4D8D-87A1-63A2C0247238}" type="slidenum">
              <a:rPr lang="en-US" smtClean="0"/>
              <a:t>‹#›</a:t>
            </a:fld>
            <a:endParaRPr lang="en-US"/>
          </a:p>
        </p:txBody>
      </p:sp>
    </p:spTree>
    <p:extLst>
      <p:ext uri="{BB962C8B-B14F-4D97-AF65-F5344CB8AC3E}">
        <p14:creationId xmlns:p14="http://schemas.microsoft.com/office/powerpoint/2010/main" val="677837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90D83-E5F1-2075-B7EE-EA3C4514E7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D628B3-1551-2A6F-3492-ACE80FE6F3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5B6A5B-2BE8-B1B3-12A2-59BEA01D81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01322F-CC02-8794-C279-12779692AE42}"/>
              </a:ext>
            </a:extLst>
          </p:cNvPr>
          <p:cNvSpPr>
            <a:spLocks noGrp="1"/>
          </p:cNvSpPr>
          <p:nvPr>
            <p:ph type="dt" sz="half" idx="10"/>
          </p:nvPr>
        </p:nvSpPr>
        <p:spPr/>
        <p:txBody>
          <a:bodyPr/>
          <a:lstStyle/>
          <a:p>
            <a:fld id="{38AAD412-FA4C-4EE1-8AF0-09C3B78BDABA}" type="datetimeFigureOut">
              <a:rPr lang="en-US" smtClean="0"/>
              <a:t>5/19/2025</a:t>
            </a:fld>
            <a:endParaRPr lang="en-US"/>
          </a:p>
        </p:txBody>
      </p:sp>
      <p:sp>
        <p:nvSpPr>
          <p:cNvPr id="6" name="Footer Placeholder 5">
            <a:extLst>
              <a:ext uri="{FF2B5EF4-FFF2-40B4-BE49-F238E27FC236}">
                <a16:creationId xmlns:a16="http://schemas.microsoft.com/office/drawing/2014/main" id="{2939BE07-2703-4E1B-B07A-B1318B954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77F83A-FC29-F6B5-4C1D-4EA84B9E35B8}"/>
              </a:ext>
            </a:extLst>
          </p:cNvPr>
          <p:cNvSpPr>
            <a:spLocks noGrp="1"/>
          </p:cNvSpPr>
          <p:nvPr>
            <p:ph type="sldNum" sz="quarter" idx="12"/>
          </p:nvPr>
        </p:nvSpPr>
        <p:spPr/>
        <p:txBody>
          <a:bodyPr/>
          <a:lstStyle/>
          <a:p>
            <a:fld id="{B3A1D614-BAD7-4D8D-87A1-63A2C0247238}" type="slidenum">
              <a:rPr lang="en-US" smtClean="0"/>
              <a:t>‹#›</a:t>
            </a:fld>
            <a:endParaRPr lang="en-US"/>
          </a:p>
        </p:txBody>
      </p:sp>
    </p:spTree>
    <p:extLst>
      <p:ext uri="{BB962C8B-B14F-4D97-AF65-F5344CB8AC3E}">
        <p14:creationId xmlns:p14="http://schemas.microsoft.com/office/powerpoint/2010/main" val="2613276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heme" Target="../theme/theme6.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4744BF-C985-D697-AE78-66CBF20A55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C110AF-49D3-7BB2-E397-3E62FA8F83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D5EF39-974F-0FEE-0724-C4A5687F3B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AAD412-FA4C-4EE1-8AF0-09C3B78BDABA}" type="datetimeFigureOut">
              <a:rPr lang="en-US" smtClean="0"/>
              <a:t>5/19/2025</a:t>
            </a:fld>
            <a:endParaRPr lang="en-US"/>
          </a:p>
        </p:txBody>
      </p:sp>
      <p:sp>
        <p:nvSpPr>
          <p:cNvPr id="5" name="Footer Placeholder 4">
            <a:extLst>
              <a:ext uri="{FF2B5EF4-FFF2-40B4-BE49-F238E27FC236}">
                <a16:creationId xmlns:a16="http://schemas.microsoft.com/office/drawing/2014/main" id="{8DBCFED9-F5C6-296B-F932-D10A02BDF4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E68413B-A83B-F9A8-58C0-3BF64D50EC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A1D614-BAD7-4D8D-87A1-63A2C0247238}" type="slidenum">
              <a:rPr lang="en-US" smtClean="0"/>
              <a:t>‹#›</a:t>
            </a:fld>
            <a:endParaRPr lang="en-US"/>
          </a:p>
        </p:txBody>
      </p:sp>
    </p:spTree>
    <p:extLst>
      <p:ext uri="{BB962C8B-B14F-4D97-AF65-F5344CB8AC3E}">
        <p14:creationId xmlns:p14="http://schemas.microsoft.com/office/powerpoint/2010/main" val="16590147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5167"/>
            <a:ext cx="1097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4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6183"/>
          </a:xfrm>
          <a:prstGeom prst="rect">
            <a:avLst/>
          </a:prstGeom>
        </p:spPr>
        <p:txBody>
          <a:bodyPr vert="horz" lIns="91440" tIns="45720" rIns="91440" bIns="45720" rtlCol="0" anchor="ctr"/>
          <a:lstStyle>
            <a:lvl1pPr algn="l" fontAlgn="auto">
              <a:spcBef>
                <a:spcPts val="0"/>
              </a:spcBef>
              <a:spcAft>
                <a:spcPts val="0"/>
              </a:spcAft>
              <a:defRPr sz="1600" smtClean="0">
                <a:solidFill>
                  <a:schemeClr val="tx1">
                    <a:tint val="75000"/>
                  </a:schemeClr>
                </a:solidFill>
                <a:latin typeface="+mn-lt"/>
                <a:ea typeface="+mn-ea"/>
                <a:cs typeface="+mn-cs"/>
              </a:defRPr>
            </a:lvl1pPr>
          </a:lstStyle>
          <a:p>
            <a:pPr>
              <a:defRPr/>
            </a:pPr>
            <a:fld id="{380AE3A0-F9CC-3746-BDA6-54C4FC3C086E}" type="datetimeFigureOut">
              <a:rPr lang="en-US"/>
              <a:pPr>
                <a:defRPr/>
              </a:pPr>
              <a:t>5/19/2025</a:t>
            </a:fld>
            <a:endParaRPr lang="en-US"/>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fontAlgn="auto">
              <a:spcBef>
                <a:spcPts val="0"/>
              </a:spcBef>
              <a:spcAft>
                <a:spcPts val="0"/>
              </a:spcAft>
              <a:defRPr sz="16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lIns="91440" tIns="45720" rIns="91440" bIns="45720" rtlCol="0" anchor="ctr"/>
          <a:lstStyle>
            <a:lvl1pPr algn="r" fontAlgn="auto">
              <a:spcBef>
                <a:spcPts val="0"/>
              </a:spcBef>
              <a:spcAft>
                <a:spcPts val="0"/>
              </a:spcAft>
              <a:defRPr sz="1600" smtClean="0">
                <a:solidFill>
                  <a:schemeClr val="tx1">
                    <a:tint val="75000"/>
                  </a:schemeClr>
                </a:solidFill>
                <a:latin typeface="+mn-lt"/>
                <a:ea typeface="+mn-ea"/>
                <a:cs typeface="+mn-cs"/>
              </a:defRPr>
            </a:lvl1pPr>
          </a:lstStyle>
          <a:p>
            <a:pPr>
              <a:defRPr/>
            </a:pPr>
            <a:fld id="{E3E5580B-526E-DF4C-B0F0-9BB4CF22B2EA}" type="slidenum">
              <a:rPr lang="en-US"/>
              <a:pPr>
                <a:defRPr/>
              </a:pPr>
              <a:t>‹#›</a:t>
            </a:fld>
            <a:endParaRPr lang="en-US"/>
          </a:p>
        </p:txBody>
      </p:sp>
    </p:spTree>
    <p:extLst>
      <p:ext uri="{BB962C8B-B14F-4D97-AF65-F5344CB8AC3E}">
        <p14:creationId xmlns:p14="http://schemas.microsoft.com/office/powerpoint/2010/main" val="19097008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585" rtl="0" eaLnBrk="1" fontAlgn="base" hangingPunct="1">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1" fontAlgn="base" hangingPunct="1">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1" fontAlgn="base" hangingPunct="1">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1" fontAlgn="base" hangingPunct="1">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1" fontAlgn="base" hangingPunct="1">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5167"/>
            <a:ext cx="109728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2"/>
            <a:ext cx="10972800" cy="452543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6183"/>
          </a:xfrm>
          <a:prstGeom prst="rect">
            <a:avLst/>
          </a:prstGeom>
        </p:spPr>
        <p:txBody>
          <a:bodyPr vert="horz" lIns="91440" tIns="45720" rIns="91440" bIns="45720" rtlCol="0" anchor="ctr"/>
          <a:lstStyle>
            <a:lvl1pPr algn="l" fontAlgn="auto">
              <a:spcBef>
                <a:spcPts val="0"/>
              </a:spcBef>
              <a:spcAft>
                <a:spcPts val="0"/>
              </a:spcAft>
              <a:defRPr sz="1600" smtClean="0">
                <a:solidFill>
                  <a:schemeClr val="tx1">
                    <a:tint val="75000"/>
                  </a:schemeClr>
                </a:solidFill>
                <a:latin typeface="+mn-lt"/>
                <a:ea typeface="+mn-ea"/>
                <a:cs typeface="+mn-cs"/>
              </a:defRPr>
            </a:lvl1pPr>
          </a:lstStyle>
          <a:p>
            <a:pPr>
              <a:defRPr/>
            </a:pPr>
            <a:fld id="{72648CD3-B094-C246-B106-F9B2C240535C}" type="datetimeFigureOut">
              <a:rPr lang="en-US"/>
              <a:pPr>
                <a:defRPr/>
              </a:pPr>
              <a:t>5/19/2025</a:t>
            </a:fld>
            <a:endParaRPr lang="en-US"/>
          </a:p>
        </p:txBody>
      </p:sp>
      <p:sp>
        <p:nvSpPr>
          <p:cNvPr id="5" name="Footer Placeholder 4"/>
          <p:cNvSpPr>
            <a:spLocks noGrp="1"/>
          </p:cNvSpPr>
          <p:nvPr>
            <p:ph type="ftr" sz="quarter" idx="3"/>
          </p:nvPr>
        </p:nvSpPr>
        <p:spPr>
          <a:xfrm>
            <a:off x="4165600" y="6356353"/>
            <a:ext cx="3860800" cy="366183"/>
          </a:xfrm>
          <a:prstGeom prst="rect">
            <a:avLst/>
          </a:prstGeom>
        </p:spPr>
        <p:txBody>
          <a:bodyPr vert="horz" lIns="91440" tIns="45720" rIns="91440" bIns="45720" rtlCol="0" anchor="ctr"/>
          <a:lstStyle>
            <a:lvl1pPr algn="ctr" fontAlgn="auto">
              <a:spcBef>
                <a:spcPts val="0"/>
              </a:spcBef>
              <a:spcAft>
                <a:spcPts val="0"/>
              </a:spcAft>
              <a:defRPr sz="16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8737600" y="6356353"/>
            <a:ext cx="2844800" cy="366183"/>
          </a:xfrm>
          <a:prstGeom prst="rect">
            <a:avLst/>
          </a:prstGeom>
        </p:spPr>
        <p:txBody>
          <a:bodyPr vert="horz" lIns="91440" tIns="45720" rIns="91440" bIns="45720" rtlCol="0" anchor="ctr"/>
          <a:lstStyle>
            <a:lvl1pPr algn="r" fontAlgn="auto">
              <a:spcBef>
                <a:spcPts val="0"/>
              </a:spcBef>
              <a:spcAft>
                <a:spcPts val="0"/>
              </a:spcAft>
              <a:defRPr sz="1600" smtClean="0">
                <a:solidFill>
                  <a:schemeClr val="tx1">
                    <a:tint val="75000"/>
                  </a:schemeClr>
                </a:solidFill>
                <a:latin typeface="+mn-lt"/>
                <a:ea typeface="+mn-ea"/>
                <a:cs typeface="+mn-cs"/>
              </a:defRPr>
            </a:lvl1pPr>
          </a:lstStyle>
          <a:p>
            <a:pPr>
              <a:defRPr/>
            </a:pPr>
            <a:fld id="{548EACC6-F5F4-BA4A-A44A-854DE4CBD039}" type="slidenum">
              <a:rPr lang="en-US"/>
              <a:pPr>
                <a:defRPr/>
              </a:pPr>
              <a:t>‹#›</a:t>
            </a:fld>
            <a:endParaRPr lang="en-US"/>
          </a:p>
        </p:txBody>
      </p:sp>
    </p:spTree>
    <p:extLst>
      <p:ext uri="{BB962C8B-B14F-4D97-AF65-F5344CB8AC3E}">
        <p14:creationId xmlns:p14="http://schemas.microsoft.com/office/powerpoint/2010/main" val="6238420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txStyles>
    <p:titleStyle>
      <a:lvl1pPr algn="ctr" defTabSz="609570" rtl="0" eaLnBrk="1" fontAlgn="base" hangingPunct="1">
        <a:spcBef>
          <a:spcPct val="0"/>
        </a:spcBef>
        <a:spcAft>
          <a:spcPct val="0"/>
        </a:spcAft>
        <a:defRPr sz="5867" kern="1200">
          <a:solidFill>
            <a:schemeClr val="tx1"/>
          </a:solidFill>
          <a:latin typeface="+mj-lt"/>
          <a:ea typeface="ＭＳ Ｐゴシック" charset="0"/>
          <a:cs typeface="ＭＳ Ｐゴシック" charset="0"/>
        </a:defRPr>
      </a:lvl1pPr>
      <a:lvl2pPr algn="ctr" defTabSz="609570"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70"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70"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70"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5pPr>
      <a:lvl6pPr marL="609570" algn="ctr" defTabSz="609570"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6pPr>
      <a:lvl7pPr marL="1219140" algn="ctr" defTabSz="609570"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7pPr>
      <a:lvl8pPr marL="1828709" algn="ctr" defTabSz="609570"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8pPr>
      <a:lvl9pPr marL="2438278" algn="ctr" defTabSz="609570"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78" indent="-457178" algn="l" defTabSz="609570" rtl="0" eaLnBrk="1" fontAlgn="base" hangingPunct="1">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50" indent="-380981" algn="l" defTabSz="609570" rtl="0" eaLnBrk="1" fontAlgn="base" hangingPunct="1">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25" indent="-304784" algn="l" defTabSz="60957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493" indent="-304784" algn="l" defTabSz="609570" rtl="0" eaLnBrk="1" fontAlgn="base" hangingPunct="1">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062" indent="-304784" algn="l" defTabSz="609570" rtl="0" eaLnBrk="1" fontAlgn="base" hangingPunct="1">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5167"/>
            <a:ext cx="1097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4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6183"/>
          </a:xfrm>
          <a:prstGeom prst="rect">
            <a:avLst/>
          </a:prstGeom>
        </p:spPr>
        <p:txBody>
          <a:bodyPr vert="horz" lIns="91440" tIns="45720" rIns="91440" bIns="45720" rtlCol="0" anchor="ctr"/>
          <a:lstStyle>
            <a:lvl1pPr algn="l" fontAlgn="auto">
              <a:spcBef>
                <a:spcPts val="0"/>
              </a:spcBef>
              <a:spcAft>
                <a:spcPts val="0"/>
              </a:spcAft>
              <a:defRPr sz="1600" smtClean="0">
                <a:solidFill>
                  <a:schemeClr val="tx1">
                    <a:tint val="75000"/>
                  </a:schemeClr>
                </a:solidFill>
                <a:latin typeface="+mn-lt"/>
                <a:ea typeface="+mn-ea"/>
                <a:cs typeface="+mn-cs"/>
              </a:defRPr>
            </a:lvl1pPr>
          </a:lstStyle>
          <a:p>
            <a:pPr>
              <a:defRPr/>
            </a:pPr>
            <a:fld id="{380AE3A0-F9CC-3746-BDA6-54C4FC3C086E}" type="datetimeFigureOut">
              <a:rPr lang="en-US"/>
              <a:pPr>
                <a:defRPr/>
              </a:pPr>
              <a:t>5/19/2025</a:t>
            </a:fld>
            <a:endParaRPr lang="en-US"/>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fontAlgn="auto">
              <a:spcBef>
                <a:spcPts val="0"/>
              </a:spcBef>
              <a:spcAft>
                <a:spcPts val="0"/>
              </a:spcAft>
              <a:defRPr sz="16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lIns="91440" tIns="45720" rIns="91440" bIns="45720" rtlCol="0" anchor="ctr"/>
          <a:lstStyle>
            <a:lvl1pPr algn="r" fontAlgn="auto">
              <a:spcBef>
                <a:spcPts val="0"/>
              </a:spcBef>
              <a:spcAft>
                <a:spcPts val="0"/>
              </a:spcAft>
              <a:defRPr sz="1600" smtClean="0">
                <a:solidFill>
                  <a:schemeClr val="tx1">
                    <a:tint val="75000"/>
                  </a:schemeClr>
                </a:solidFill>
                <a:latin typeface="+mn-lt"/>
                <a:ea typeface="+mn-ea"/>
                <a:cs typeface="+mn-cs"/>
              </a:defRPr>
            </a:lvl1pPr>
          </a:lstStyle>
          <a:p>
            <a:pPr>
              <a:defRPr/>
            </a:pPr>
            <a:fld id="{E3E5580B-526E-DF4C-B0F0-9BB4CF22B2EA}" type="slidenum">
              <a:rPr lang="en-US"/>
              <a:pPr>
                <a:defRPr/>
              </a:pPr>
              <a:t>‹#›</a:t>
            </a:fld>
            <a:endParaRPr lang="en-US"/>
          </a:p>
        </p:txBody>
      </p:sp>
    </p:spTree>
    <p:extLst>
      <p:ext uri="{BB962C8B-B14F-4D97-AF65-F5344CB8AC3E}">
        <p14:creationId xmlns:p14="http://schemas.microsoft.com/office/powerpoint/2010/main" val="285275863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585" rtl="0" eaLnBrk="1" fontAlgn="base" hangingPunct="1">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1" fontAlgn="base" hangingPunct="1">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1" fontAlgn="base" hangingPunct="1">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1" fontAlgn="base" hangingPunct="1">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1" fontAlgn="base" hangingPunct="1">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6183"/>
          </a:xfrm>
          <a:prstGeom prst="rect">
            <a:avLst/>
          </a:prstGeom>
        </p:spPr>
        <p:txBody>
          <a:bodyPr vert="horz" lIns="91440" tIns="45720" rIns="91440" bIns="45720" rtlCol="0" anchor="ctr"/>
          <a:lstStyle>
            <a:lvl1pPr algn="l" fontAlgn="auto">
              <a:spcBef>
                <a:spcPts val="0"/>
              </a:spcBef>
              <a:spcAft>
                <a:spcPts val="0"/>
              </a:spcAft>
              <a:defRPr sz="1600" smtClean="0">
                <a:solidFill>
                  <a:schemeClr val="tx1">
                    <a:tint val="75000"/>
                  </a:schemeClr>
                </a:solidFill>
                <a:latin typeface="+mn-lt"/>
                <a:ea typeface="+mn-ea"/>
                <a:cs typeface="+mn-cs"/>
              </a:defRPr>
            </a:lvl1pPr>
          </a:lstStyle>
          <a:p>
            <a:pPr>
              <a:defRPr/>
            </a:pPr>
            <a:fld id="{380AE3A0-F9CC-3746-BDA6-54C4FC3C086E}" type="datetimeFigureOut">
              <a:rPr lang="en-US"/>
              <a:pPr>
                <a:defRPr/>
              </a:pPr>
              <a:t>5/19/2025</a:t>
            </a:fld>
            <a:endParaRPr lang="en-US"/>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fontAlgn="auto">
              <a:spcBef>
                <a:spcPts val="0"/>
              </a:spcBef>
              <a:spcAft>
                <a:spcPts val="0"/>
              </a:spcAft>
              <a:defRPr sz="16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lIns="91440" tIns="45720" rIns="91440" bIns="45720" rtlCol="0" anchor="ctr"/>
          <a:lstStyle>
            <a:lvl1pPr algn="r" fontAlgn="auto">
              <a:spcBef>
                <a:spcPts val="0"/>
              </a:spcBef>
              <a:spcAft>
                <a:spcPts val="0"/>
              </a:spcAft>
              <a:defRPr sz="1600" smtClean="0">
                <a:solidFill>
                  <a:schemeClr val="tx1">
                    <a:tint val="75000"/>
                  </a:schemeClr>
                </a:solidFill>
                <a:latin typeface="+mn-lt"/>
                <a:ea typeface="+mn-ea"/>
                <a:cs typeface="+mn-cs"/>
              </a:defRPr>
            </a:lvl1pPr>
          </a:lstStyle>
          <a:p>
            <a:pPr>
              <a:defRPr/>
            </a:pPr>
            <a:fld id="{E3E5580B-526E-DF4C-B0F0-9BB4CF22B2EA}" type="slidenum">
              <a:rPr lang="en-US"/>
              <a:pPr>
                <a:defRPr/>
              </a:pPr>
              <a:t>‹#›</a:t>
            </a:fld>
            <a:endParaRPr lang="en-US"/>
          </a:p>
        </p:txBody>
      </p:sp>
    </p:spTree>
    <p:extLst>
      <p:ext uri="{BB962C8B-B14F-4D97-AF65-F5344CB8AC3E}">
        <p14:creationId xmlns:p14="http://schemas.microsoft.com/office/powerpoint/2010/main" val="285506975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defTabSz="609585" rtl="0" eaLnBrk="1" fontAlgn="base" hangingPunct="1">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1" fontAlgn="base" hangingPunct="1">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1" fontAlgn="base" hangingPunct="1">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1" fontAlgn="base" hangingPunct="1">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1" fontAlgn="base" hangingPunct="1">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86F82F-1B47-46ED-8EAE-53EF71E59E9A}"/>
              </a:ext>
            </a:extLst>
          </p:cNvPr>
          <p:cNvSpPr/>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42918" y="705113"/>
            <a:ext cx="3411973" cy="5197498"/>
          </a:xfrm>
          <a:prstGeom prst="rect">
            <a:avLst/>
          </a:prstGeom>
        </p:spPr>
        <p:txBody>
          <a:bodyPr vert="horz" lIns="109728" tIns="109728" rIns="109728" bIns="9144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76671" y="705113"/>
            <a:ext cx="6172412" cy="5197497"/>
          </a:xfrm>
          <a:prstGeom prst="rect">
            <a:avLst/>
          </a:prstGeom>
        </p:spPr>
        <p:txBody>
          <a:bodyPr vert="horz" lIns="109728" tIns="109728" rIns="109728" bIns="9144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2917" y="6309360"/>
            <a:ext cx="3411973"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r>
              <a:rPr lang="en-US" dirty="0"/>
              <a:t>9/8/20XX</a:t>
            </a:r>
          </a:p>
        </p:txBody>
      </p:sp>
      <p:sp>
        <p:nvSpPr>
          <p:cNvPr id="5" name="Footer Placeholder 4"/>
          <p:cNvSpPr>
            <a:spLocks noGrp="1"/>
          </p:cNvSpPr>
          <p:nvPr>
            <p:ph type="ftr" sz="quarter" idx="3"/>
          </p:nvPr>
        </p:nvSpPr>
        <p:spPr>
          <a:xfrm>
            <a:off x="5376670" y="6309360"/>
            <a:ext cx="4946592"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r>
              <a:rPr lang="en-US" dirty="0"/>
              <a:t>Presentation Title</a:t>
            </a:r>
          </a:p>
        </p:txBody>
      </p:sp>
      <p:sp>
        <p:nvSpPr>
          <p:cNvPr id="6" name="Slide Number Placeholder 5"/>
          <p:cNvSpPr>
            <a:spLocks noGrp="1"/>
          </p:cNvSpPr>
          <p:nvPr>
            <p:ph type="sldNum" sz="quarter" idx="4"/>
          </p:nvPr>
        </p:nvSpPr>
        <p:spPr>
          <a:xfrm>
            <a:off x="10569202" y="6309360"/>
            <a:ext cx="979879" cy="457200"/>
          </a:xfrm>
          <a:prstGeom prst="rect">
            <a:avLst/>
          </a:prstGeom>
        </p:spPr>
        <p:txBody>
          <a:bodyPr vert="horz" lIns="109728" tIns="109728" rIns="109728" bIns="91440" rtlCol="0" anchor="b"/>
          <a:lstStyle>
            <a:lvl1pPr algn="r">
              <a:defRPr sz="1600" b="1" spc="150"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
        <p:nvSpPr>
          <p:cNvPr id="21" name="Rectangle 20">
            <a:extLst>
              <a:ext uri="{FF2B5EF4-FFF2-40B4-BE49-F238E27FC236}">
                <a16:creationId xmlns:a16="http://schemas.microsoft.com/office/drawing/2014/main" id="{EF1BAF6F-6275-4646-9C59-331B29B9550F}"/>
              </a:ext>
            </a:extLst>
          </p:cNvPr>
          <p:cNvSpPr/>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659027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Lst>
  <p:hf sldNum="0" hdr="0" ftr="0" dt="0"/>
  <p:txStyles>
    <p:titleStyle>
      <a:lvl1pPr algn="l" defTabSz="914400" rtl="0" eaLnBrk="1" latinLnBrk="0" hangingPunct="1">
        <a:lnSpc>
          <a:spcPct val="150000"/>
        </a:lnSpc>
        <a:spcBef>
          <a:spcPct val="0"/>
        </a:spcBef>
        <a:buNone/>
        <a:defRPr sz="36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4.xml"/></Relationships>
</file>

<file path=ppt/slides/_rels/slide100.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1.xml"/><Relationship Id="rId1" Type="http://schemas.openxmlformats.org/officeDocument/2006/relationships/slideLayout" Target="../slideLayouts/slideLayout24.xml"/><Relationship Id="rId4" Type="http://schemas.openxmlformats.org/officeDocument/2006/relationships/image" Target="../media/image49.png"/></Relationships>
</file>

<file path=ppt/slides/_rels/slide102.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jpeg"/><Relationship Id="rId7" Type="http://schemas.openxmlformats.org/officeDocument/2006/relationships/diagramColors" Target="../diagrams/colors1.xml"/><Relationship Id="rId2" Type="http://schemas.openxmlformats.org/officeDocument/2006/relationships/notesSlide" Target="../notesSlides/notesSlide43.xml"/><Relationship Id="rId1" Type="http://schemas.openxmlformats.org/officeDocument/2006/relationships/slideLayout" Target="../slideLayouts/slideLayout2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0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4.xml"/><Relationship Id="rId1" Type="http://schemas.openxmlformats.org/officeDocument/2006/relationships/slideLayout" Target="../slideLayouts/slideLayout49.xml"/><Relationship Id="rId5" Type="http://schemas.openxmlformats.org/officeDocument/2006/relationships/image" Target="../media/image51.png"/><Relationship Id="rId4" Type="http://schemas.openxmlformats.org/officeDocument/2006/relationships/image" Target="../media/image50.png"/></Relationships>
</file>

<file path=ppt/slides/_rels/slide10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10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eg"/><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tiff"/><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7.xml"/><Relationship Id="rId1" Type="http://schemas.openxmlformats.org/officeDocument/2006/relationships/slideLayout" Target="../slideLayouts/slideLayout24.xml"/><Relationship Id="rId4" Type="http://schemas.openxmlformats.org/officeDocument/2006/relationships/image" Target="../media/image54.png"/></Relationships>
</file>

<file path=ppt/slides/_rels/slide113.xml.rels><?xml version="1.0" encoding="UTF-8" standalone="yes"?>
<Relationships xmlns="http://schemas.openxmlformats.org/package/2006/relationships"><Relationship Id="rId3" Type="http://schemas.openxmlformats.org/officeDocument/2006/relationships/hyperlink" Target="https://www.checkpointchurch.com/" TargetMode="External"/><Relationship Id="rId2" Type="http://schemas.openxmlformats.org/officeDocument/2006/relationships/image" Target="../media/image5.jpeg"/><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1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4.xml"/></Relationships>
</file>

<file path=ppt/slides/_rels/slide1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jpeg"/><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9.xml"/><Relationship Id="rId4" Type="http://schemas.openxmlformats.org/officeDocument/2006/relationships/hyperlink" Target="https://pixabay.com/en/question-mark-why-question-1829459/" TargetMode="External"/></Relationships>
</file>

<file path=ppt/slides/_rels/slide1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jpeg"/><Relationship Id="rId1" Type="http://schemas.openxmlformats.org/officeDocument/2006/relationships/slideLayout" Target="../slideLayouts/slideLayout2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5.jpeg"/><Relationship Id="rId1" Type="http://schemas.openxmlformats.org/officeDocument/2006/relationships/slideLayout" Target="../slideLayouts/slideLayout2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5.jpeg"/><Relationship Id="rId1" Type="http://schemas.openxmlformats.org/officeDocument/2006/relationships/slideLayout" Target="../slideLayouts/slideLayout2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5.jpeg"/><Relationship Id="rId1" Type="http://schemas.openxmlformats.org/officeDocument/2006/relationships/slideLayout" Target="../slideLayouts/slideLayout2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jpeg"/><Relationship Id="rId1" Type="http://schemas.openxmlformats.org/officeDocument/2006/relationships/slideLayout" Target="../slideLayouts/slideLayout54.xml"/></Relationships>
</file>

<file path=ppt/slides/_rels/slide12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5.jpeg"/><Relationship Id="rId1" Type="http://schemas.openxmlformats.org/officeDocument/2006/relationships/slideLayout" Target="../slideLayouts/slideLayout3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jpeg"/><Relationship Id="rId1" Type="http://schemas.openxmlformats.org/officeDocument/2006/relationships/slideLayout" Target="../slideLayouts/slideLayout35.xml"/><Relationship Id="rId4" Type="http://schemas.openxmlformats.org/officeDocument/2006/relationships/image" Target="../media/image59.png"/></Relationships>
</file>

<file path=ppt/slides/_rels/slide1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jpeg"/><Relationship Id="rId1" Type="http://schemas.openxmlformats.org/officeDocument/2006/relationships/slideLayout" Target="../slideLayouts/slideLayout35.xml"/></Relationships>
</file>

<file path=ppt/slides/_rels/slide1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jpeg"/><Relationship Id="rId1" Type="http://schemas.openxmlformats.org/officeDocument/2006/relationships/slideLayout" Target="../slideLayouts/slideLayout24.xml"/></Relationships>
</file>

<file path=ppt/slides/_rels/slide1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58.xml"/><Relationship Id="rId5" Type="http://schemas.openxmlformats.org/officeDocument/2006/relationships/hyperlink" Target="https://www.pexels.com/photo/person-doing-thumbs-down-4201334/" TargetMode="External"/><Relationship Id="rId4" Type="http://schemas.openxmlformats.org/officeDocument/2006/relationships/image" Target="../media/image16.jpeg"/></Relationships>
</file>

<file path=ppt/slides/_rels/slide1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jpeg"/><Relationship Id="rId1" Type="http://schemas.openxmlformats.org/officeDocument/2006/relationships/slideLayout" Target="../slideLayouts/slideLayout24.xml"/></Relationships>
</file>

<file path=ppt/slides/_rels/slide1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13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1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13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1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2.xml"/><Relationship Id="rId1" Type="http://schemas.openxmlformats.org/officeDocument/2006/relationships/slideLayout" Target="../slideLayouts/slideLayout24.xml"/><Relationship Id="rId4" Type="http://schemas.openxmlformats.org/officeDocument/2006/relationships/image" Target="../media/image67.gif"/></Relationships>
</file>

<file path=ppt/slides/_rels/slide1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3.xml"/><Relationship Id="rId1" Type="http://schemas.openxmlformats.org/officeDocument/2006/relationships/slideLayout" Target="../slideLayouts/slideLayout15.xml"/><Relationship Id="rId4" Type="http://schemas.openxmlformats.org/officeDocument/2006/relationships/image" Target="../media/image68.pn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58.xml"/><Relationship Id="rId6" Type="http://schemas.openxmlformats.org/officeDocument/2006/relationships/hyperlink" Target="https://creativecommons.org/licenses/by/3.0/" TargetMode="External"/><Relationship Id="rId5" Type="http://schemas.openxmlformats.org/officeDocument/2006/relationships/hyperlink" Target="https://foto.wuestenigel.com/thumb-up-gesture/" TargetMode="External"/><Relationship Id="rId4" Type="http://schemas.openxmlformats.org/officeDocument/2006/relationships/image" Target="../media/image17.jpeg"/></Relationships>
</file>

<file path=ppt/slides/_rels/slide14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4.xml"/><Relationship Id="rId1" Type="http://schemas.openxmlformats.org/officeDocument/2006/relationships/slideLayout" Target="../slideLayouts/slideLayout15.xml"/><Relationship Id="rId4" Type="http://schemas.openxmlformats.org/officeDocument/2006/relationships/image" Target="../media/image68.png"/></Relationships>
</file>

<file path=ppt/slides/_rels/slide14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5.xml"/><Relationship Id="rId1" Type="http://schemas.openxmlformats.org/officeDocument/2006/relationships/slideLayout" Target="../slideLayouts/slideLayout15.xml"/><Relationship Id="rId4" Type="http://schemas.openxmlformats.org/officeDocument/2006/relationships/image" Target="../media/image69.png"/></Relationships>
</file>

<file path=ppt/slides/_rels/slide142.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notesSlide" Target="../notesSlides/notesSlide56.xml"/><Relationship Id="rId1" Type="http://schemas.openxmlformats.org/officeDocument/2006/relationships/slideLayout" Target="../slideLayouts/slideLayout13.xml"/><Relationship Id="rId4" Type="http://schemas.openxmlformats.org/officeDocument/2006/relationships/image" Target="../media/image71.emf"/></Relationships>
</file>

<file path=ppt/slides/_rels/slide15.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hyperlink" Target="mailto:kjohnson@UMCdiscipleship.or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35.xml"/><Relationship Id="rId5" Type="http://schemas.openxmlformats.org/officeDocument/2006/relationships/hyperlink" Target="https://www.google.com/search?rlz=1C1RXQR_enUS1014US1014&amp;sxsrf=APwXEdeQPER3OYFptuUnbl33BVz1C-Jw8w:1683900833051&amp;q=interconnected&amp;si=AMnBZoGo5JO1-RMo7Hmdi0jk7E03_IUUy2L-BhpueLwkppW99kqt1Wlm3iRsVTEBCqBsLGfiZ90Dep58CNRQHB2rguaOrQart80nnulm4eP0RRsJnkhhWfs%3D&amp;expnd=1" TargetMode="Externa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30.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59.xml"/></Relationships>
</file>

<file path=ppt/slides/_rels/slide4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59.xml"/></Relationships>
</file>

<file path=ppt/slides/_rels/slide4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59.xml"/></Relationships>
</file>

<file path=ppt/slides/_rels/slide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59.xml"/></Relationships>
</file>

<file path=ppt/slides/_rels/slide4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59.xml"/></Relationships>
</file>

<file path=ppt/slides/_rels/slide4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59.xml"/></Relationships>
</file>

<file path=ppt/slides/_rels/slide4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59.xml"/></Relationships>
</file>

<file path=ppt/slides/_rels/slide4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7.xml"/><Relationship Id="rId1" Type="http://schemas.openxmlformats.org/officeDocument/2006/relationships/slideLayout" Target="../slideLayouts/slideLayout59.xml"/></Relationships>
</file>

<file path=ppt/slides/_rels/slide4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8.xml"/><Relationship Id="rId1" Type="http://schemas.openxmlformats.org/officeDocument/2006/relationships/slideLayout" Target="../slideLayouts/slideLayout59.xml"/></Relationships>
</file>

<file path=ppt/slides/_rels/slide4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9.xml"/><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0.xml"/><Relationship Id="rId1" Type="http://schemas.openxmlformats.org/officeDocument/2006/relationships/slideLayout" Target="../slideLayouts/slideLayout63.xml"/><Relationship Id="rId5" Type="http://schemas.openxmlformats.org/officeDocument/2006/relationships/hyperlink" Target="https://pixabay.com/en/acceptation-approval-good-good-job-1295324/" TargetMode="External"/><Relationship Id="rId4" Type="http://schemas.openxmlformats.org/officeDocument/2006/relationships/image" Target="../media/image33.png"/></Relationships>
</file>

<file path=ppt/slides/_rels/slide51.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jpeg"/><Relationship Id="rId1" Type="http://schemas.openxmlformats.org/officeDocument/2006/relationships/slideLayout" Target="../slideLayouts/slideLayout47.xml"/></Relationships>
</file>

<file path=ppt/slides/_rels/slide5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jpe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jpeg"/><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jpeg"/><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jpeg"/><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jpe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jpeg"/><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15.xml"/><Relationship Id="rId4" Type="http://schemas.openxmlformats.org/officeDocument/2006/relationships/image" Target="../media/image42.png"/></Relationships>
</file>

<file path=ppt/slides/_rels/slide8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image" Target="../media/image44.png"/></Relationships>
</file>

<file path=ppt/slides/_rels/slide8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6.xml"/><Relationship Id="rId1" Type="http://schemas.openxmlformats.org/officeDocument/2006/relationships/slideLayout" Target="../slideLayouts/slideLayout47.xml"/></Relationships>
</file>

<file path=ppt/slides/_rels/slide8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7.xml"/><Relationship Id="rId1" Type="http://schemas.openxmlformats.org/officeDocument/2006/relationships/slideLayout" Target="../slideLayouts/slideLayout47.xml"/></Relationships>
</file>

<file path=ppt/slides/_rels/slide88.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4.xml"/></Relationships>
</file>

<file path=ppt/slides/_rels/slide90.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0.xml"/><Relationship Id="rId1" Type="http://schemas.openxmlformats.org/officeDocument/2006/relationships/slideLayout" Target="../slideLayouts/slideLayout30.xml"/><Relationship Id="rId4" Type="http://schemas.openxmlformats.org/officeDocument/2006/relationships/image" Target="../media/image46.png"/></Relationships>
</file>

<file path=ppt/slides/_rels/slide9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jpeg"/><Relationship Id="rId1" Type="http://schemas.openxmlformats.org/officeDocument/2006/relationships/slideLayout" Target="../slideLayouts/slideLayout53.xml"/></Relationships>
</file>

<file path=ppt/slides/_rels/slide9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Content Placeholder 12">
            <a:extLst>
              <a:ext uri="{FF2B5EF4-FFF2-40B4-BE49-F238E27FC236}">
                <a16:creationId xmlns:a16="http://schemas.microsoft.com/office/drawing/2014/main" id="{4D330325-5D36-5CC5-F6AC-84A3E5D5F205}"/>
              </a:ext>
            </a:extLst>
          </p:cNvPr>
          <p:cNvPicPr>
            <a:picLocks noGrp="1" noChangeAspect="1"/>
          </p:cNvPicPr>
          <p:nvPr>
            <p:ph sz="half" idx="1"/>
          </p:nvPr>
        </p:nvPicPr>
        <p:blipFill>
          <a:blip r:embed="rId4"/>
          <a:stretch>
            <a:fillRect/>
          </a:stretch>
        </p:blipFill>
        <p:spPr>
          <a:xfrm>
            <a:off x="5329238" y="492125"/>
            <a:ext cx="6200775" cy="3770313"/>
          </a:xfrm>
          <a:prstGeom prst="rect">
            <a:avLst/>
          </a:prstGeom>
        </p:spPr>
      </p:pic>
      <p:pic>
        <p:nvPicPr>
          <p:cNvPr id="12" name="Content Placeholder 11">
            <a:extLst>
              <a:ext uri="{FF2B5EF4-FFF2-40B4-BE49-F238E27FC236}">
                <a16:creationId xmlns:a16="http://schemas.microsoft.com/office/drawing/2014/main" id="{1C82398A-314E-C686-8FF6-F6CE016106BB}"/>
              </a:ext>
            </a:extLst>
          </p:cNvPr>
          <p:cNvPicPr>
            <a:picLocks noGrp="1" noChangeAspect="1"/>
          </p:cNvPicPr>
          <p:nvPr>
            <p:ph sz="half" idx="2"/>
          </p:nvPr>
        </p:nvPicPr>
        <p:blipFill>
          <a:blip r:embed="rId5"/>
          <a:stretch>
            <a:fillRect/>
          </a:stretch>
        </p:blipFill>
        <p:spPr>
          <a:xfrm>
            <a:off x="5329238" y="4333875"/>
            <a:ext cx="6200775" cy="2038350"/>
          </a:xfrm>
          <a:prstGeom prst="rect">
            <a:avLst/>
          </a:prstGeom>
        </p:spPr>
      </p:pic>
      <p:sp>
        <p:nvSpPr>
          <p:cNvPr id="9" name="Title 8">
            <a:extLst>
              <a:ext uri="{FF2B5EF4-FFF2-40B4-BE49-F238E27FC236}">
                <a16:creationId xmlns:a16="http://schemas.microsoft.com/office/drawing/2014/main" id="{8C34E5F3-C4F9-3ED5-8C44-225F92968F6A}"/>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kern="1200" dirty="0">
                <a:solidFill>
                  <a:srgbClr val="FFFFFF"/>
                </a:solidFill>
                <a:effectLst>
                  <a:outerShdw blurRad="38100" dist="38100" dir="2700000" algn="tl">
                    <a:srgbClr val="000000">
                      <a:alpha val="43137"/>
                    </a:srgbClr>
                  </a:outerShdw>
                </a:effectLst>
                <a:latin typeface="+mj-lt"/>
                <a:ea typeface="+mj-ea"/>
                <a:cs typeface="+mj-cs"/>
              </a:rPr>
              <a:t>I rate my understanding of an abuse prevention ministry…</a:t>
            </a:r>
          </a:p>
        </p:txBody>
      </p:sp>
    </p:spTree>
    <p:extLst>
      <p:ext uri="{BB962C8B-B14F-4D97-AF65-F5344CB8AC3E}">
        <p14:creationId xmlns:p14="http://schemas.microsoft.com/office/powerpoint/2010/main" val="31662716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8B0299-1083-0349-BA20-214DBF52C6C7}"/>
              </a:ext>
            </a:extLst>
          </p:cNvPr>
          <p:cNvPicPr>
            <a:picLocks noChangeAspect="1"/>
          </p:cNvPicPr>
          <p:nvPr/>
        </p:nvPicPr>
        <p:blipFill rotWithShape="1">
          <a:blip r:embed="rId2">
            <a:grayscl/>
          </a:blip>
          <a:srcRect b="25766"/>
          <a:stretch/>
        </p:blipFill>
        <p:spPr>
          <a:xfrm>
            <a:off x="0" y="0"/>
            <a:ext cx="12192000" cy="6015568"/>
          </a:xfrm>
          <a:prstGeom prst="rect">
            <a:avLst/>
          </a:prstGeom>
        </p:spPr>
      </p:pic>
      <p:sp>
        <p:nvSpPr>
          <p:cNvPr id="5" name="Rectangle 4">
            <a:extLst>
              <a:ext uri="{FF2B5EF4-FFF2-40B4-BE49-F238E27FC236}">
                <a16:creationId xmlns:a16="http://schemas.microsoft.com/office/drawing/2014/main" id="{8A754B58-E6A7-C348-A6B2-CD5C01A13746}"/>
              </a:ext>
            </a:extLst>
          </p:cNvPr>
          <p:cNvSpPr/>
          <p:nvPr/>
        </p:nvSpPr>
        <p:spPr>
          <a:xfrm>
            <a:off x="0" y="0"/>
            <a:ext cx="12192000" cy="6015568"/>
          </a:xfrm>
          <a:prstGeom prst="rect">
            <a:avLst/>
          </a:prstGeom>
          <a:solidFill>
            <a:schemeClr val="bg2">
              <a:lumMod val="50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itle 1">
            <a:extLst>
              <a:ext uri="{FF2B5EF4-FFF2-40B4-BE49-F238E27FC236}">
                <a16:creationId xmlns:a16="http://schemas.microsoft.com/office/drawing/2014/main" id="{8CE5A0D6-E732-8A44-99AB-8563F89CB2FF}"/>
              </a:ext>
            </a:extLst>
          </p:cNvPr>
          <p:cNvSpPr>
            <a:spLocks noGrp="1"/>
          </p:cNvSpPr>
          <p:nvPr>
            <p:ph type="title"/>
          </p:nvPr>
        </p:nvSpPr>
        <p:spPr>
          <a:xfrm>
            <a:off x="609601" y="275167"/>
            <a:ext cx="3848100" cy="1143000"/>
          </a:xfrm>
        </p:spPr>
        <p:txBody>
          <a:bodyPr/>
          <a:lstStyle/>
          <a:p>
            <a:pPr algn="l"/>
            <a:r>
              <a:rPr lang="en-US" sz="6000" b="1" dirty="0">
                <a:solidFill>
                  <a:schemeClr val="bg1"/>
                </a:solidFill>
                <a:effectLst>
                  <a:outerShdw blurRad="50800" dist="38100" dir="8100000" algn="tr" rotWithShape="0">
                    <a:prstClr val="black">
                      <a:alpha val="40000"/>
                    </a:prstClr>
                  </a:outerShdw>
                </a:effectLst>
              </a:rPr>
              <a:t>WONDER</a:t>
            </a:r>
          </a:p>
        </p:txBody>
      </p:sp>
      <p:grpSp>
        <p:nvGrpSpPr>
          <p:cNvPr id="11" name="Group 10">
            <a:extLst>
              <a:ext uri="{FF2B5EF4-FFF2-40B4-BE49-F238E27FC236}">
                <a16:creationId xmlns:a16="http://schemas.microsoft.com/office/drawing/2014/main" id="{3CEB6164-FCFA-E743-B1BB-DD82D7F637EA}"/>
              </a:ext>
            </a:extLst>
          </p:cNvPr>
          <p:cNvGrpSpPr/>
          <p:nvPr/>
        </p:nvGrpSpPr>
        <p:grpSpPr>
          <a:xfrm>
            <a:off x="320843" y="757483"/>
            <a:ext cx="11468389" cy="4772304"/>
            <a:chOff x="320842" y="757482"/>
            <a:chExt cx="11468389" cy="4772304"/>
          </a:xfrm>
        </p:grpSpPr>
        <p:cxnSp>
          <p:nvCxnSpPr>
            <p:cNvPr id="7" name="Straight Connector 6">
              <a:extLst>
                <a:ext uri="{FF2B5EF4-FFF2-40B4-BE49-F238E27FC236}">
                  <a16:creationId xmlns:a16="http://schemas.microsoft.com/office/drawing/2014/main" id="{DB50A2CA-37EA-6E49-98B3-7EC7358CE49E}"/>
                </a:ext>
              </a:extLst>
            </p:cNvPr>
            <p:cNvCxnSpPr/>
            <p:nvPr/>
          </p:nvCxnSpPr>
          <p:spPr>
            <a:xfrm>
              <a:off x="4588329" y="800868"/>
              <a:ext cx="7184571" cy="0"/>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793D7B08-8926-6547-9A90-11EBA9FFE372}"/>
                </a:ext>
              </a:extLst>
            </p:cNvPr>
            <p:cNvCxnSpPr>
              <a:cxnSpLocks/>
            </p:cNvCxnSpPr>
            <p:nvPr/>
          </p:nvCxnSpPr>
          <p:spPr>
            <a:xfrm>
              <a:off x="320842" y="5463548"/>
              <a:ext cx="11424843" cy="0"/>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2920AB0F-28A0-6448-B933-518E657DCC55}"/>
                </a:ext>
              </a:extLst>
            </p:cNvPr>
            <p:cNvCxnSpPr>
              <a:cxnSpLocks/>
            </p:cNvCxnSpPr>
            <p:nvPr/>
          </p:nvCxnSpPr>
          <p:spPr>
            <a:xfrm>
              <a:off x="11789231" y="757482"/>
              <a:ext cx="0" cy="4772304"/>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FD35B404-74A9-B744-BE04-3FB8206F14D6}"/>
                </a:ext>
              </a:extLst>
            </p:cNvPr>
            <p:cNvCxnSpPr/>
            <p:nvPr/>
          </p:nvCxnSpPr>
          <p:spPr>
            <a:xfrm flipV="1">
              <a:off x="382146" y="1397385"/>
              <a:ext cx="0" cy="4018037"/>
            </a:xfrm>
            <a:prstGeom prst="straightConnector1">
              <a:avLst/>
            </a:prstGeom>
            <a:ln w="127000">
              <a:solidFill>
                <a:schemeClr val="bg1"/>
              </a:solidFill>
              <a:tailEnd type="triangle" w="lg" len="med"/>
            </a:ln>
            <a:effectLst/>
          </p:spPr>
          <p:style>
            <a:lnRef idx="2">
              <a:schemeClr val="accent1"/>
            </a:lnRef>
            <a:fillRef idx="0">
              <a:schemeClr val="accent1"/>
            </a:fillRef>
            <a:effectRef idx="1">
              <a:schemeClr val="accent1"/>
            </a:effectRef>
            <a:fontRef idx="minor">
              <a:schemeClr val="tx1"/>
            </a:fontRef>
          </p:style>
        </p:cxnSp>
      </p:grpSp>
      <p:sp>
        <p:nvSpPr>
          <p:cNvPr id="3" name="Content Placeholder 2"/>
          <p:cNvSpPr>
            <a:spLocks noGrp="1"/>
          </p:cNvSpPr>
          <p:nvPr>
            <p:ph idx="1"/>
          </p:nvPr>
        </p:nvSpPr>
        <p:spPr>
          <a:xfrm>
            <a:off x="764294" y="1916263"/>
            <a:ext cx="10249837" cy="3645707"/>
          </a:xfrm>
        </p:spPr>
        <p:txBody>
          <a:bodyPr/>
          <a:lstStyle/>
          <a:p>
            <a:pPr marL="0" indent="0" algn="ctr">
              <a:spcBef>
                <a:spcPts val="384"/>
              </a:spcBef>
              <a:buNone/>
            </a:pPr>
            <a:r>
              <a:rPr lang="en-US" sz="5400" dirty="0">
                <a:solidFill>
                  <a:schemeClr val="bg1"/>
                </a:solidFill>
              </a:rPr>
              <a:t>Why does the church need </a:t>
            </a:r>
            <a:r>
              <a:rPr lang="en-US" sz="5400" u="sng" dirty="0">
                <a:solidFill>
                  <a:schemeClr val="bg1"/>
                </a:solidFill>
              </a:rPr>
              <a:t>a Safe Sanctuary policy</a:t>
            </a:r>
            <a:r>
              <a:rPr lang="en-US" sz="5400" dirty="0">
                <a:solidFill>
                  <a:schemeClr val="bg1"/>
                </a:solidFill>
              </a:rPr>
              <a:t> to connect to God? </a:t>
            </a:r>
          </a:p>
          <a:p>
            <a:endParaRPr lang="en-US" sz="6000"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09711888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8B0299-1083-0349-BA20-214DBF52C6C7}"/>
              </a:ext>
            </a:extLst>
          </p:cNvPr>
          <p:cNvPicPr>
            <a:picLocks noChangeAspect="1"/>
          </p:cNvPicPr>
          <p:nvPr/>
        </p:nvPicPr>
        <p:blipFill rotWithShape="1">
          <a:blip r:embed="rId2">
            <a:grayscl/>
          </a:blip>
          <a:srcRect b="25766"/>
          <a:stretch/>
        </p:blipFill>
        <p:spPr>
          <a:xfrm>
            <a:off x="0" y="0"/>
            <a:ext cx="12192000" cy="6015568"/>
          </a:xfrm>
          <a:prstGeom prst="rect">
            <a:avLst/>
          </a:prstGeom>
        </p:spPr>
      </p:pic>
      <p:sp>
        <p:nvSpPr>
          <p:cNvPr id="5" name="Rectangle 4">
            <a:extLst>
              <a:ext uri="{FF2B5EF4-FFF2-40B4-BE49-F238E27FC236}">
                <a16:creationId xmlns:a16="http://schemas.microsoft.com/office/drawing/2014/main" id="{8A754B58-E6A7-C348-A6B2-CD5C01A13746}"/>
              </a:ext>
            </a:extLst>
          </p:cNvPr>
          <p:cNvSpPr/>
          <p:nvPr/>
        </p:nvSpPr>
        <p:spPr>
          <a:xfrm>
            <a:off x="0" y="0"/>
            <a:ext cx="12192000" cy="6015568"/>
          </a:xfrm>
          <a:prstGeom prst="rect">
            <a:avLst/>
          </a:prstGeom>
          <a:solidFill>
            <a:schemeClr val="bg2">
              <a:lumMod val="50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itle 1">
            <a:extLst>
              <a:ext uri="{FF2B5EF4-FFF2-40B4-BE49-F238E27FC236}">
                <a16:creationId xmlns:a16="http://schemas.microsoft.com/office/drawing/2014/main" id="{8CE5A0D6-E732-8A44-99AB-8563F89CB2FF}"/>
              </a:ext>
            </a:extLst>
          </p:cNvPr>
          <p:cNvSpPr>
            <a:spLocks noGrp="1"/>
          </p:cNvSpPr>
          <p:nvPr>
            <p:ph type="title"/>
          </p:nvPr>
        </p:nvSpPr>
        <p:spPr>
          <a:xfrm>
            <a:off x="609601" y="275167"/>
            <a:ext cx="3848100" cy="1143000"/>
          </a:xfrm>
        </p:spPr>
        <p:txBody>
          <a:bodyPr/>
          <a:lstStyle/>
          <a:p>
            <a:pPr algn="l"/>
            <a:r>
              <a:rPr lang="en-US" sz="4400" b="1" dirty="0">
                <a:solidFill>
                  <a:schemeClr val="bg1"/>
                </a:solidFill>
                <a:effectLst>
                  <a:outerShdw blurRad="50800" dist="38100" dir="8100000" algn="tr" rotWithShape="0">
                    <a:prstClr val="black">
                      <a:alpha val="40000"/>
                    </a:prstClr>
                  </a:outerShdw>
                </a:effectLst>
              </a:rPr>
              <a:t>WONDER</a:t>
            </a:r>
          </a:p>
        </p:txBody>
      </p:sp>
      <p:sp>
        <p:nvSpPr>
          <p:cNvPr id="3" name="Content Placeholder 2"/>
          <p:cNvSpPr>
            <a:spLocks noGrp="1"/>
          </p:cNvSpPr>
          <p:nvPr>
            <p:ph idx="1"/>
          </p:nvPr>
        </p:nvSpPr>
        <p:spPr>
          <a:xfrm>
            <a:off x="764294" y="1916263"/>
            <a:ext cx="10249837" cy="3645707"/>
          </a:xfrm>
        </p:spPr>
        <p:txBody>
          <a:bodyPr/>
          <a:lstStyle/>
          <a:p>
            <a:pPr marL="0" indent="0" algn="ctr">
              <a:buNone/>
            </a:pPr>
            <a:endParaRPr lang="en-US" sz="4400" dirty="0">
              <a:solidFill>
                <a:schemeClr val="bg1"/>
              </a:solidFill>
              <a:effectLst>
                <a:outerShdw blurRad="50800" dist="38100" dir="2700000" algn="tl" rotWithShape="0">
                  <a:prstClr val="black">
                    <a:alpha val="40000"/>
                  </a:prstClr>
                </a:outerShdw>
              </a:effectLst>
            </a:endParaRPr>
          </a:p>
          <a:p>
            <a:pPr marL="0" indent="0" algn="ctr">
              <a:buNone/>
            </a:pPr>
            <a:r>
              <a:rPr lang="en-US" sz="4400" dirty="0">
                <a:solidFill>
                  <a:schemeClr val="bg1"/>
                </a:solidFill>
                <a:effectLst>
                  <a:outerShdw blurRad="50800" dist="38100" dir="2700000" algn="tl" rotWithShape="0">
                    <a:prstClr val="black">
                      <a:alpha val="40000"/>
                    </a:prstClr>
                  </a:outerShdw>
                </a:effectLst>
              </a:rPr>
              <a:t>How do we embrace a </a:t>
            </a:r>
            <a:r>
              <a:rPr lang="en-US" sz="4400" b="1" dirty="0">
                <a:solidFill>
                  <a:schemeClr val="bg1"/>
                </a:solidFill>
                <a:effectLst>
                  <a:outerShdw blurRad="50800" dist="38100" dir="2700000" algn="tl" rotWithShape="0">
                    <a:prstClr val="black">
                      <a:alpha val="40000"/>
                    </a:prstClr>
                  </a:outerShdw>
                </a:effectLst>
              </a:rPr>
              <a:t>holistic</a:t>
            </a:r>
            <a:r>
              <a:rPr lang="en-US" sz="4400" dirty="0">
                <a:solidFill>
                  <a:schemeClr val="bg1"/>
                </a:solidFill>
                <a:effectLst>
                  <a:outerShdw blurRad="50800" dist="38100" dir="2700000" algn="tl" rotWithShape="0">
                    <a:prstClr val="black">
                      <a:alpha val="40000"/>
                    </a:prstClr>
                  </a:outerShdw>
                </a:effectLst>
              </a:rPr>
              <a:t> approach to ministry supervision?</a:t>
            </a:r>
          </a:p>
        </p:txBody>
      </p:sp>
      <p:grpSp>
        <p:nvGrpSpPr>
          <p:cNvPr id="11" name="Group 10">
            <a:extLst>
              <a:ext uri="{FF2B5EF4-FFF2-40B4-BE49-F238E27FC236}">
                <a16:creationId xmlns:a16="http://schemas.microsoft.com/office/drawing/2014/main" id="{896B96E7-CC7B-9F42-BF6F-87A1C23A38AB}"/>
              </a:ext>
            </a:extLst>
          </p:cNvPr>
          <p:cNvGrpSpPr/>
          <p:nvPr/>
        </p:nvGrpSpPr>
        <p:grpSpPr>
          <a:xfrm>
            <a:off x="320843" y="757483"/>
            <a:ext cx="11468389" cy="4772304"/>
            <a:chOff x="320842" y="757482"/>
            <a:chExt cx="11468389" cy="4772304"/>
          </a:xfrm>
        </p:grpSpPr>
        <p:cxnSp>
          <p:nvCxnSpPr>
            <p:cNvPr id="12" name="Straight Connector 11">
              <a:extLst>
                <a:ext uri="{FF2B5EF4-FFF2-40B4-BE49-F238E27FC236}">
                  <a16:creationId xmlns:a16="http://schemas.microsoft.com/office/drawing/2014/main" id="{C6B12582-7B59-3348-A58D-8554CD53392E}"/>
                </a:ext>
              </a:extLst>
            </p:cNvPr>
            <p:cNvCxnSpPr/>
            <p:nvPr/>
          </p:nvCxnSpPr>
          <p:spPr>
            <a:xfrm>
              <a:off x="4588329" y="800868"/>
              <a:ext cx="7184571" cy="0"/>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95C32425-184F-714B-9007-4631B1B08883}"/>
                </a:ext>
              </a:extLst>
            </p:cNvPr>
            <p:cNvCxnSpPr>
              <a:cxnSpLocks/>
            </p:cNvCxnSpPr>
            <p:nvPr/>
          </p:nvCxnSpPr>
          <p:spPr>
            <a:xfrm>
              <a:off x="320842" y="5463548"/>
              <a:ext cx="11424843" cy="0"/>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04F34456-A790-844B-A74E-6A0CDFA2AFB4}"/>
                </a:ext>
              </a:extLst>
            </p:cNvPr>
            <p:cNvCxnSpPr>
              <a:cxnSpLocks/>
            </p:cNvCxnSpPr>
            <p:nvPr/>
          </p:nvCxnSpPr>
          <p:spPr>
            <a:xfrm>
              <a:off x="11789231" y="757482"/>
              <a:ext cx="0" cy="4772304"/>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A33885D0-4D7D-1A46-BC9C-106496A5A79C}"/>
                </a:ext>
              </a:extLst>
            </p:cNvPr>
            <p:cNvCxnSpPr/>
            <p:nvPr/>
          </p:nvCxnSpPr>
          <p:spPr>
            <a:xfrm flipV="1">
              <a:off x="382146" y="1397385"/>
              <a:ext cx="0" cy="4018037"/>
            </a:xfrm>
            <a:prstGeom prst="straightConnector1">
              <a:avLst/>
            </a:prstGeom>
            <a:ln w="127000">
              <a:solidFill>
                <a:schemeClr val="bg1"/>
              </a:solidFill>
              <a:tailEnd type="triangle" w="lg"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36507149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8B0299-1083-0349-BA20-214DBF52C6C7}"/>
              </a:ext>
            </a:extLst>
          </p:cNvPr>
          <p:cNvPicPr>
            <a:picLocks noChangeAspect="1"/>
          </p:cNvPicPr>
          <p:nvPr/>
        </p:nvPicPr>
        <p:blipFill rotWithShape="1">
          <a:blip r:embed="rId3">
            <a:grayscl/>
          </a:blip>
          <a:srcRect b="25766"/>
          <a:stretch/>
        </p:blipFill>
        <p:spPr>
          <a:xfrm>
            <a:off x="0" y="0"/>
            <a:ext cx="12192000" cy="6015568"/>
          </a:xfrm>
          <a:prstGeom prst="rect">
            <a:avLst/>
          </a:prstGeom>
        </p:spPr>
      </p:pic>
      <p:sp>
        <p:nvSpPr>
          <p:cNvPr id="5" name="Rectangle 4">
            <a:extLst>
              <a:ext uri="{FF2B5EF4-FFF2-40B4-BE49-F238E27FC236}">
                <a16:creationId xmlns:a16="http://schemas.microsoft.com/office/drawing/2014/main" id="{8A754B58-E6A7-C348-A6B2-CD5C01A13746}"/>
              </a:ext>
            </a:extLst>
          </p:cNvPr>
          <p:cNvSpPr/>
          <p:nvPr/>
        </p:nvSpPr>
        <p:spPr>
          <a:xfrm>
            <a:off x="0" y="0"/>
            <a:ext cx="12192000" cy="6015568"/>
          </a:xfrm>
          <a:prstGeom prst="rect">
            <a:avLst/>
          </a:prstGeom>
          <a:solidFill>
            <a:schemeClr val="bg2">
              <a:lumMod val="50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itle 1">
            <a:extLst>
              <a:ext uri="{FF2B5EF4-FFF2-40B4-BE49-F238E27FC236}">
                <a16:creationId xmlns:a16="http://schemas.microsoft.com/office/drawing/2014/main" id="{8CE5A0D6-E732-8A44-99AB-8563F89CB2FF}"/>
              </a:ext>
            </a:extLst>
          </p:cNvPr>
          <p:cNvSpPr>
            <a:spLocks noGrp="1"/>
          </p:cNvSpPr>
          <p:nvPr>
            <p:ph type="title"/>
          </p:nvPr>
        </p:nvSpPr>
        <p:spPr>
          <a:xfrm>
            <a:off x="609601" y="275167"/>
            <a:ext cx="3848100" cy="1143000"/>
          </a:xfrm>
        </p:spPr>
        <p:txBody>
          <a:bodyPr/>
          <a:lstStyle/>
          <a:p>
            <a:r>
              <a:rPr lang="en-US" sz="3200" b="1" dirty="0">
                <a:solidFill>
                  <a:schemeClr val="bg1"/>
                </a:solidFill>
                <a:effectLst>
                  <a:outerShdw blurRad="50800" dist="38100" dir="8100000" algn="tr" rotWithShape="0">
                    <a:prstClr val="black">
                      <a:alpha val="40000"/>
                    </a:prstClr>
                  </a:outerShdw>
                </a:effectLst>
              </a:rPr>
              <a:t>What is expected</a:t>
            </a:r>
          </a:p>
        </p:txBody>
      </p:sp>
      <p:grpSp>
        <p:nvGrpSpPr>
          <p:cNvPr id="11" name="Group 10">
            <a:extLst>
              <a:ext uri="{FF2B5EF4-FFF2-40B4-BE49-F238E27FC236}">
                <a16:creationId xmlns:a16="http://schemas.microsoft.com/office/drawing/2014/main" id="{896B96E7-CC7B-9F42-BF6F-87A1C23A38AB}"/>
              </a:ext>
            </a:extLst>
          </p:cNvPr>
          <p:cNvGrpSpPr/>
          <p:nvPr/>
        </p:nvGrpSpPr>
        <p:grpSpPr>
          <a:xfrm>
            <a:off x="320843" y="757483"/>
            <a:ext cx="11468389" cy="4772304"/>
            <a:chOff x="320842" y="757482"/>
            <a:chExt cx="11468389" cy="4772304"/>
          </a:xfrm>
        </p:grpSpPr>
        <p:cxnSp>
          <p:nvCxnSpPr>
            <p:cNvPr id="12" name="Straight Connector 11">
              <a:extLst>
                <a:ext uri="{FF2B5EF4-FFF2-40B4-BE49-F238E27FC236}">
                  <a16:creationId xmlns:a16="http://schemas.microsoft.com/office/drawing/2014/main" id="{C6B12582-7B59-3348-A58D-8554CD53392E}"/>
                </a:ext>
              </a:extLst>
            </p:cNvPr>
            <p:cNvCxnSpPr/>
            <p:nvPr/>
          </p:nvCxnSpPr>
          <p:spPr>
            <a:xfrm>
              <a:off x="4588329" y="800868"/>
              <a:ext cx="7184571" cy="0"/>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95C32425-184F-714B-9007-4631B1B08883}"/>
                </a:ext>
              </a:extLst>
            </p:cNvPr>
            <p:cNvCxnSpPr>
              <a:cxnSpLocks/>
            </p:cNvCxnSpPr>
            <p:nvPr/>
          </p:nvCxnSpPr>
          <p:spPr>
            <a:xfrm>
              <a:off x="320842" y="5463548"/>
              <a:ext cx="11424843" cy="0"/>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04F34456-A790-844B-A74E-6A0CDFA2AFB4}"/>
                </a:ext>
              </a:extLst>
            </p:cNvPr>
            <p:cNvCxnSpPr>
              <a:cxnSpLocks/>
            </p:cNvCxnSpPr>
            <p:nvPr/>
          </p:nvCxnSpPr>
          <p:spPr>
            <a:xfrm>
              <a:off x="11789231" y="757482"/>
              <a:ext cx="0" cy="4772304"/>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A33885D0-4D7D-1A46-BC9C-106496A5A79C}"/>
                </a:ext>
              </a:extLst>
            </p:cNvPr>
            <p:cNvCxnSpPr/>
            <p:nvPr/>
          </p:nvCxnSpPr>
          <p:spPr>
            <a:xfrm flipV="1">
              <a:off x="382146" y="1397385"/>
              <a:ext cx="0" cy="4018037"/>
            </a:xfrm>
            <a:prstGeom prst="straightConnector1">
              <a:avLst/>
            </a:prstGeom>
            <a:ln w="127000">
              <a:solidFill>
                <a:schemeClr val="bg1"/>
              </a:solidFill>
              <a:tailEnd type="triangle" w="lg" len="med"/>
            </a:ln>
            <a:effectLst/>
          </p:spPr>
          <p:style>
            <a:lnRef idx="2">
              <a:schemeClr val="accent1"/>
            </a:lnRef>
            <a:fillRef idx="0">
              <a:schemeClr val="accent1"/>
            </a:fillRef>
            <a:effectRef idx="1">
              <a:schemeClr val="accent1"/>
            </a:effectRef>
            <a:fontRef idx="minor">
              <a:schemeClr val="tx1"/>
            </a:fontRef>
          </p:style>
        </p:cxnSp>
      </p:grpSp>
      <p:pic>
        <p:nvPicPr>
          <p:cNvPr id="2" name="Picture 1">
            <a:extLst>
              <a:ext uri="{FF2B5EF4-FFF2-40B4-BE49-F238E27FC236}">
                <a16:creationId xmlns:a16="http://schemas.microsoft.com/office/drawing/2014/main" id="{0121F157-A3CA-1FB4-FB0F-121D31CE0E62}"/>
              </a:ext>
            </a:extLst>
          </p:cNvPr>
          <p:cNvPicPr>
            <a:picLocks noChangeAspect="1"/>
          </p:cNvPicPr>
          <p:nvPr/>
        </p:nvPicPr>
        <p:blipFill>
          <a:blip r:embed="rId4"/>
          <a:stretch>
            <a:fillRect/>
          </a:stretch>
        </p:blipFill>
        <p:spPr>
          <a:xfrm>
            <a:off x="1681954" y="1466293"/>
            <a:ext cx="8682349" cy="3501881"/>
          </a:xfrm>
          <a:prstGeom prst="rect">
            <a:avLst/>
          </a:prstGeom>
        </p:spPr>
      </p:pic>
    </p:spTree>
    <p:extLst>
      <p:ext uri="{BB962C8B-B14F-4D97-AF65-F5344CB8AC3E}">
        <p14:creationId xmlns:p14="http://schemas.microsoft.com/office/powerpoint/2010/main" val="205115337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8B0299-1083-0349-BA20-214DBF52C6C7}"/>
              </a:ext>
            </a:extLst>
          </p:cNvPr>
          <p:cNvPicPr>
            <a:picLocks noChangeAspect="1"/>
          </p:cNvPicPr>
          <p:nvPr/>
        </p:nvPicPr>
        <p:blipFill rotWithShape="1">
          <a:blip r:embed="rId3">
            <a:grayscl/>
          </a:blip>
          <a:srcRect b="25766"/>
          <a:stretch/>
        </p:blipFill>
        <p:spPr>
          <a:xfrm>
            <a:off x="0" y="0"/>
            <a:ext cx="12192000" cy="6015568"/>
          </a:xfrm>
          <a:prstGeom prst="rect">
            <a:avLst/>
          </a:prstGeom>
        </p:spPr>
      </p:pic>
      <p:sp>
        <p:nvSpPr>
          <p:cNvPr id="5" name="Rectangle 4">
            <a:extLst>
              <a:ext uri="{FF2B5EF4-FFF2-40B4-BE49-F238E27FC236}">
                <a16:creationId xmlns:a16="http://schemas.microsoft.com/office/drawing/2014/main" id="{8A754B58-E6A7-C348-A6B2-CD5C01A13746}"/>
              </a:ext>
            </a:extLst>
          </p:cNvPr>
          <p:cNvSpPr/>
          <p:nvPr/>
        </p:nvSpPr>
        <p:spPr>
          <a:xfrm>
            <a:off x="0" y="0"/>
            <a:ext cx="12192000" cy="6015568"/>
          </a:xfrm>
          <a:prstGeom prst="rect">
            <a:avLst/>
          </a:prstGeom>
          <a:solidFill>
            <a:schemeClr val="bg2">
              <a:lumMod val="50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itle 1">
            <a:extLst>
              <a:ext uri="{FF2B5EF4-FFF2-40B4-BE49-F238E27FC236}">
                <a16:creationId xmlns:a16="http://schemas.microsoft.com/office/drawing/2014/main" id="{8CE5A0D6-E732-8A44-99AB-8563F89CB2FF}"/>
              </a:ext>
            </a:extLst>
          </p:cNvPr>
          <p:cNvSpPr>
            <a:spLocks noGrp="1"/>
          </p:cNvSpPr>
          <p:nvPr>
            <p:ph type="title"/>
          </p:nvPr>
        </p:nvSpPr>
        <p:spPr>
          <a:xfrm>
            <a:off x="609601" y="275167"/>
            <a:ext cx="3848100" cy="1143000"/>
          </a:xfrm>
        </p:spPr>
        <p:txBody>
          <a:bodyPr/>
          <a:lstStyle/>
          <a:p>
            <a:r>
              <a:rPr lang="en-US" sz="3200" b="1" dirty="0">
                <a:solidFill>
                  <a:schemeClr val="bg1"/>
                </a:solidFill>
                <a:effectLst>
                  <a:outerShdw blurRad="50800" dist="38100" dir="8100000" algn="tr" rotWithShape="0">
                    <a:prstClr val="black">
                      <a:alpha val="40000"/>
                    </a:prstClr>
                  </a:outerShdw>
                </a:effectLst>
              </a:rPr>
              <a:t>Need to know</a:t>
            </a:r>
          </a:p>
        </p:txBody>
      </p:sp>
      <p:sp>
        <p:nvSpPr>
          <p:cNvPr id="3" name="Content Placeholder 2"/>
          <p:cNvSpPr>
            <a:spLocks noGrp="1"/>
          </p:cNvSpPr>
          <p:nvPr>
            <p:ph idx="1"/>
          </p:nvPr>
        </p:nvSpPr>
        <p:spPr>
          <a:xfrm>
            <a:off x="908345" y="1782146"/>
            <a:ext cx="10249837" cy="2735636"/>
          </a:xfrm>
        </p:spPr>
        <p:txBody>
          <a:bodyPr/>
          <a:lstStyle/>
          <a:p>
            <a:pPr marL="0" indent="0" algn="ctr">
              <a:spcBef>
                <a:spcPts val="384"/>
              </a:spcBef>
              <a:buNone/>
            </a:pPr>
            <a:endParaRPr lang="en-US" sz="4400" dirty="0">
              <a:solidFill>
                <a:schemeClr val="bg1"/>
              </a:solidFill>
            </a:endParaRPr>
          </a:p>
          <a:p>
            <a:pPr marL="0" indent="0" algn="ctr">
              <a:spcBef>
                <a:spcPts val="384"/>
              </a:spcBef>
              <a:buNone/>
            </a:pPr>
            <a:r>
              <a:rPr lang="en-US" sz="4400" dirty="0">
                <a:solidFill>
                  <a:schemeClr val="bg1"/>
                </a:solidFill>
              </a:rPr>
              <a:t>What is my responsibility for reporting abuse or allegation of abuse?</a:t>
            </a:r>
          </a:p>
          <a:p>
            <a:endParaRPr lang="en-US" sz="6000" dirty="0">
              <a:solidFill>
                <a:schemeClr val="bg1"/>
              </a:solidFill>
              <a:effectLst>
                <a:outerShdw blurRad="50800" dist="38100" dir="2700000" algn="tl" rotWithShape="0">
                  <a:prstClr val="black">
                    <a:alpha val="40000"/>
                  </a:prstClr>
                </a:outerShdw>
              </a:effectLst>
            </a:endParaRPr>
          </a:p>
        </p:txBody>
      </p:sp>
      <p:grpSp>
        <p:nvGrpSpPr>
          <p:cNvPr id="11" name="Group 10">
            <a:extLst>
              <a:ext uri="{FF2B5EF4-FFF2-40B4-BE49-F238E27FC236}">
                <a16:creationId xmlns:a16="http://schemas.microsoft.com/office/drawing/2014/main" id="{896B96E7-CC7B-9F42-BF6F-87A1C23A38AB}"/>
              </a:ext>
            </a:extLst>
          </p:cNvPr>
          <p:cNvGrpSpPr/>
          <p:nvPr/>
        </p:nvGrpSpPr>
        <p:grpSpPr>
          <a:xfrm>
            <a:off x="320843" y="757483"/>
            <a:ext cx="11468389" cy="4772304"/>
            <a:chOff x="320842" y="757482"/>
            <a:chExt cx="11468389" cy="4772304"/>
          </a:xfrm>
        </p:grpSpPr>
        <p:cxnSp>
          <p:nvCxnSpPr>
            <p:cNvPr id="12" name="Straight Connector 11">
              <a:extLst>
                <a:ext uri="{FF2B5EF4-FFF2-40B4-BE49-F238E27FC236}">
                  <a16:creationId xmlns:a16="http://schemas.microsoft.com/office/drawing/2014/main" id="{C6B12582-7B59-3348-A58D-8554CD53392E}"/>
                </a:ext>
              </a:extLst>
            </p:cNvPr>
            <p:cNvCxnSpPr/>
            <p:nvPr/>
          </p:nvCxnSpPr>
          <p:spPr>
            <a:xfrm>
              <a:off x="4588329" y="800868"/>
              <a:ext cx="7184571" cy="0"/>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95C32425-184F-714B-9007-4631B1B08883}"/>
                </a:ext>
              </a:extLst>
            </p:cNvPr>
            <p:cNvCxnSpPr>
              <a:cxnSpLocks/>
            </p:cNvCxnSpPr>
            <p:nvPr/>
          </p:nvCxnSpPr>
          <p:spPr>
            <a:xfrm>
              <a:off x="320842" y="5463548"/>
              <a:ext cx="11424843" cy="0"/>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04F34456-A790-844B-A74E-6A0CDFA2AFB4}"/>
                </a:ext>
              </a:extLst>
            </p:cNvPr>
            <p:cNvCxnSpPr>
              <a:cxnSpLocks/>
            </p:cNvCxnSpPr>
            <p:nvPr/>
          </p:nvCxnSpPr>
          <p:spPr>
            <a:xfrm>
              <a:off x="11789231" y="757482"/>
              <a:ext cx="0" cy="4772304"/>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A33885D0-4D7D-1A46-BC9C-106496A5A79C}"/>
                </a:ext>
              </a:extLst>
            </p:cNvPr>
            <p:cNvCxnSpPr/>
            <p:nvPr/>
          </p:nvCxnSpPr>
          <p:spPr>
            <a:xfrm flipV="1">
              <a:off x="382146" y="1397385"/>
              <a:ext cx="0" cy="4018037"/>
            </a:xfrm>
            <a:prstGeom prst="straightConnector1">
              <a:avLst/>
            </a:prstGeom>
            <a:ln w="127000">
              <a:solidFill>
                <a:schemeClr val="bg1"/>
              </a:solidFill>
              <a:tailEnd type="triangle" w="lg"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20726747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E2E2A-09B9-3232-DD92-2D9EBB70EC77}"/>
              </a:ext>
            </a:extLst>
          </p:cNvPr>
          <p:cNvSpPr>
            <a:spLocks noGrp="1"/>
          </p:cNvSpPr>
          <p:nvPr>
            <p:ph type="title"/>
          </p:nvPr>
        </p:nvSpPr>
        <p:spPr/>
        <p:txBody>
          <a:bodyPr/>
          <a:lstStyle/>
          <a:p>
            <a:r>
              <a:rPr lang="en-US" sz="4400" dirty="0">
                <a:effectLst>
                  <a:outerShdw blurRad="38100" dist="38100" dir="2700000" algn="tl">
                    <a:srgbClr val="000000">
                      <a:alpha val="43137"/>
                    </a:srgbClr>
                  </a:outerShdw>
                </a:effectLst>
              </a:rPr>
              <a:t>Reporting</a:t>
            </a:r>
          </a:p>
        </p:txBody>
      </p:sp>
      <p:sp>
        <p:nvSpPr>
          <p:cNvPr id="3" name="Content Placeholder 2">
            <a:extLst>
              <a:ext uri="{FF2B5EF4-FFF2-40B4-BE49-F238E27FC236}">
                <a16:creationId xmlns:a16="http://schemas.microsoft.com/office/drawing/2014/main" id="{2162F2E3-995E-7DD7-6372-1B146181733D}"/>
              </a:ext>
            </a:extLst>
          </p:cNvPr>
          <p:cNvSpPr>
            <a:spLocks noGrp="1"/>
          </p:cNvSpPr>
          <p:nvPr>
            <p:ph idx="1"/>
          </p:nvPr>
        </p:nvSpPr>
        <p:spPr/>
        <p:txBody>
          <a:bodyPr/>
          <a:lstStyle/>
          <a:p>
            <a:pPr marL="0" indent="0">
              <a:buNone/>
            </a:pPr>
            <a:r>
              <a:rPr lang="en-US" sz="2800" dirty="0"/>
              <a:t>Reporting is </a:t>
            </a:r>
            <a:r>
              <a:rPr lang="en-US" sz="2800" b="1" dirty="0"/>
              <a:t>REQUIRED</a:t>
            </a:r>
            <a:r>
              <a:rPr lang="en-US" sz="2800" dirty="0"/>
              <a:t> by any staff or volunteer:</a:t>
            </a:r>
          </a:p>
          <a:p>
            <a:r>
              <a:rPr lang="en-US" sz="2800" dirty="0"/>
              <a:t>	that personally witnesses an incident of abuse or exploitation.</a:t>
            </a:r>
          </a:p>
          <a:p>
            <a:endParaRPr lang="en-US" sz="2800" dirty="0"/>
          </a:p>
          <a:p>
            <a:r>
              <a:rPr lang="en-US" sz="2800" dirty="0"/>
              <a:t>	when an allegation of an event of abuse or exploitation is </a:t>
            </a:r>
            <a:r>
              <a:rPr lang="en-US" sz="2800"/>
              <a:t>made   to </a:t>
            </a:r>
            <a:r>
              <a:rPr lang="en-US" sz="2800" dirty="0"/>
              <a:t>staff or a volunteer by a third party.</a:t>
            </a:r>
          </a:p>
          <a:p>
            <a:endParaRPr lang="en-US" sz="2800" dirty="0"/>
          </a:p>
          <a:p>
            <a:r>
              <a:rPr lang="en-US" sz="2800" dirty="0"/>
              <a:t>	when a child/vulnerable adult discloses abuse or exploitation.</a:t>
            </a:r>
          </a:p>
          <a:p>
            <a:endParaRPr lang="en-US" sz="2000" dirty="0"/>
          </a:p>
        </p:txBody>
      </p:sp>
    </p:spTree>
    <p:extLst>
      <p:ext uri="{BB962C8B-B14F-4D97-AF65-F5344CB8AC3E}">
        <p14:creationId xmlns:p14="http://schemas.microsoft.com/office/powerpoint/2010/main" val="107020299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PhAnim="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26262C66-67F4-4327-97BD-6FCC54F1A96C}"/>
              </a:ext>
            </a:extLst>
          </p:cNvPr>
          <p:cNvSpPr>
            <a:spLocks noGrp="1" noChangeArrowheads="1"/>
          </p:cNvSpPr>
          <p:nvPr>
            <p:ph type="title"/>
          </p:nvPr>
        </p:nvSpPr>
        <p:spPr/>
        <p:txBody>
          <a:bodyPr/>
          <a:lstStyle/>
          <a:p>
            <a:r>
              <a:rPr lang="en-US" altLang="en-US" sz="4000" dirty="0">
                <a:effectLst>
                  <a:outerShdw blurRad="38100" dist="38100" dir="2700000" algn="tl">
                    <a:srgbClr val="000000">
                      <a:alpha val="43137"/>
                    </a:srgbClr>
                  </a:outerShdw>
                </a:effectLst>
              </a:rPr>
              <a:t>Reporting</a:t>
            </a:r>
          </a:p>
        </p:txBody>
      </p:sp>
      <p:sp>
        <p:nvSpPr>
          <p:cNvPr id="32771" name="Rectangle 3">
            <a:extLst>
              <a:ext uri="{FF2B5EF4-FFF2-40B4-BE49-F238E27FC236}">
                <a16:creationId xmlns:a16="http://schemas.microsoft.com/office/drawing/2014/main" id="{89A57746-3CAE-4321-A950-373272D7FCE5}"/>
              </a:ext>
            </a:extLst>
          </p:cNvPr>
          <p:cNvSpPr>
            <a:spLocks noGrp="1" noChangeArrowheads="1"/>
          </p:cNvSpPr>
          <p:nvPr>
            <p:ph idx="1"/>
          </p:nvPr>
        </p:nvSpPr>
        <p:spPr>
          <a:xfrm>
            <a:off x="609600" y="933451"/>
            <a:ext cx="10972800" cy="4428067"/>
          </a:xfrm>
        </p:spPr>
        <p:txBody>
          <a:bodyPr/>
          <a:lstStyle/>
          <a:p>
            <a:pPr marL="0" indent="0">
              <a:lnSpc>
                <a:spcPct val="90000"/>
              </a:lnSpc>
              <a:buNone/>
            </a:pPr>
            <a:endParaRPr lang="en-US" altLang="en-US" sz="3200" dirty="0"/>
          </a:p>
          <a:p>
            <a:pPr>
              <a:lnSpc>
                <a:spcPct val="90000"/>
              </a:lnSpc>
            </a:pPr>
            <a:r>
              <a:rPr lang="en-US" altLang="en-US" sz="2400" dirty="0"/>
              <a:t>IMMEDIATELY report the incident/suspected abuse to the person in charge of the ministry/activity.</a:t>
            </a:r>
          </a:p>
          <a:p>
            <a:pPr>
              <a:lnSpc>
                <a:spcPct val="90000"/>
              </a:lnSpc>
            </a:pPr>
            <a:endParaRPr lang="en-US" altLang="en-US" sz="2400" dirty="0"/>
          </a:p>
          <a:p>
            <a:pPr>
              <a:lnSpc>
                <a:spcPct val="90000"/>
              </a:lnSpc>
            </a:pPr>
            <a:r>
              <a:rPr lang="en-US" altLang="en-US" sz="2400" dirty="0"/>
              <a:t>The person in charge then informs the Pastor in charge &amp; contacts the local Child Protection Hot Line/State Police.</a:t>
            </a:r>
          </a:p>
          <a:p>
            <a:pPr>
              <a:lnSpc>
                <a:spcPct val="90000"/>
              </a:lnSpc>
            </a:pPr>
            <a:endParaRPr lang="en-US" altLang="en-US" sz="2400" dirty="0"/>
          </a:p>
          <a:p>
            <a:r>
              <a:rPr lang="en-US" altLang="en-US" sz="2400" dirty="0"/>
              <a:t>If the ACCUSED is CLERGY, OR THEIR FAMILY, the District Superintendent (DS) will be contacted immediately.</a:t>
            </a:r>
          </a:p>
          <a:p>
            <a:endParaRPr lang="en-US" altLang="en-US" sz="2400" dirty="0"/>
          </a:p>
          <a:p>
            <a:r>
              <a:rPr lang="en-US" altLang="en-US" sz="2400" dirty="0"/>
              <a:t>Keep a WRITTEN RECORD of the event. </a:t>
            </a:r>
            <a:r>
              <a:rPr lang="en-US" altLang="en-US" sz="2400" i="1" dirty="0"/>
              <a:t>(if it isn’t documented, it didn’t happen).  </a:t>
            </a:r>
          </a:p>
          <a:p>
            <a:pPr>
              <a:lnSpc>
                <a:spcPct val="90000"/>
              </a:lnSpc>
            </a:pPr>
            <a:endParaRPr lang="en-US" altLang="en-US" sz="2400" dirty="0"/>
          </a:p>
        </p:txBody>
      </p:sp>
    </p:spTree>
  </p:cSld>
  <p:clrMapOvr>
    <a:masterClrMapping/>
  </p:clrMapOvr>
  <p:transition>
    <p:split orient="vert" dir="in"/>
  </p:transition>
</p:sld>
</file>

<file path=ppt/slides/slide10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51D5E7-FEA1-EE1A-F46F-9F910AD3F0AD}"/>
              </a:ext>
            </a:extLst>
          </p:cNvPr>
          <p:cNvSpPr>
            <a:spLocks noGrp="1"/>
          </p:cNvSpPr>
          <p:nvPr>
            <p:ph type="title"/>
          </p:nvPr>
        </p:nvSpPr>
        <p:spPr>
          <a:xfrm>
            <a:off x="609600" y="275167"/>
            <a:ext cx="10972800" cy="1143000"/>
          </a:xfrm>
        </p:spPr>
        <p:txBody>
          <a:bodyPr wrap="square" anchor="ctr">
            <a:normAutofit/>
          </a:bodyPr>
          <a:lstStyle/>
          <a:p>
            <a:r>
              <a:rPr lang="en-US" sz="3200" dirty="0">
                <a:effectLst>
                  <a:outerShdw blurRad="38100" dist="38100" dir="2700000" algn="tl">
                    <a:srgbClr val="000000">
                      <a:alpha val="43137"/>
                    </a:srgbClr>
                  </a:outerShdw>
                </a:effectLst>
              </a:rPr>
              <a:t>When it comes to reporting, remember…</a:t>
            </a:r>
          </a:p>
        </p:txBody>
      </p:sp>
      <p:graphicFrame>
        <p:nvGraphicFramePr>
          <p:cNvPr id="9" name="Content Placeholder 5">
            <a:extLst>
              <a:ext uri="{FF2B5EF4-FFF2-40B4-BE49-F238E27FC236}">
                <a16:creationId xmlns:a16="http://schemas.microsoft.com/office/drawing/2014/main" id="{BBF8E957-D08A-C4EC-7A9E-C035B580975E}"/>
              </a:ext>
            </a:extLst>
          </p:cNvPr>
          <p:cNvGraphicFramePr>
            <a:graphicFrameLocks noGrp="1"/>
          </p:cNvGraphicFramePr>
          <p:nvPr>
            <p:ph idx="1"/>
            <p:extLst>
              <p:ext uri="{D42A27DB-BD31-4B8C-83A1-F6EECF244321}">
                <p14:modId xmlns:p14="http://schemas.microsoft.com/office/powerpoint/2010/main" val="1509188993"/>
              </p:ext>
            </p:extLst>
          </p:nvPr>
        </p:nvGraphicFramePr>
        <p:xfrm>
          <a:off x="609600" y="1221316"/>
          <a:ext cx="10972800" cy="44153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78191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9E54D7-9703-5163-0170-DF61544F79E7}"/>
              </a:ext>
            </a:extLst>
          </p:cNvPr>
          <p:cNvPicPr>
            <a:picLocks noChangeAspect="1"/>
          </p:cNvPicPr>
          <p:nvPr/>
        </p:nvPicPr>
        <p:blipFill>
          <a:blip r:embed="rId4"/>
          <a:stretch>
            <a:fillRect/>
          </a:stretch>
        </p:blipFill>
        <p:spPr>
          <a:xfrm>
            <a:off x="0" y="0"/>
            <a:ext cx="12192000" cy="6857999"/>
          </a:xfrm>
          <a:prstGeom prst="rect">
            <a:avLst/>
          </a:prstGeom>
        </p:spPr>
      </p:pic>
      <p:pic>
        <p:nvPicPr>
          <p:cNvPr id="4" name="Content Placeholder 3" descr="A red arrows pointing to the right&#10;&#10;Description automatically generated">
            <a:extLst>
              <a:ext uri="{FF2B5EF4-FFF2-40B4-BE49-F238E27FC236}">
                <a16:creationId xmlns:a16="http://schemas.microsoft.com/office/drawing/2014/main" id="{E84D6FFC-7B25-2ED8-2D37-F553C5558BE5}"/>
              </a:ext>
            </a:extLst>
          </p:cNvPr>
          <p:cNvPicPr>
            <a:picLocks noGrp="1" noChangeAspect="1"/>
          </p:cNvPicPr>
          <p:nvPr>
            <p:ph sz="half" idx="1"/>
          </p:nvPr>
        </p:nvPicPr>
        <p:blipFill>
          <a:blip r:embed="rId5"/>
          <a:stretch>
            <a:fillRect/>
          </a:stretch>
        </p:blipFill>
        <p:spPr>
          <a:xfrm>
            <a:off x="120650" y="874539"/>
            <a:ext cx="11950700" cy="5108922"/>
          </a:xfrm>
          <a:prstGeom prst="rect">
            <a:avLst/>
          </a:prstGeom>
          <a:noFill/>
        </p:spPr>
      </p:pic>
    </p:spTree>
    <p:extLst>
      <p:ext uri="{BB962C8B-B14F-4D97-AF65-F5344CB8AC3E}">
        <p14:creationId xmlns:p14="http://schemas.microsoft.com/office/powerpoint/2010/main" val="151623406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8B0299-1083-0349-BA20-214DBF52C6C7}"/>
              </a:ext>
            </a:extLst>
          </p:cNvPr>
          <p:cNvPicPr>
            <a:picLocks noChangeAspect="1"/>
          </p:cNvPicPr>
          <p:nvPr/>
        </p:nvPicPr>
        <p:blipFill rotWithShape="1">
          <a:blip r:embed="rId3">
            <a:grayscl/>
          </a:blip>
          <a:srcRect b="25766"/>
          <a:stretch/>
        </p:blipFill>
        <p:spPr>
          <a:xfrm>
            <a:off x="0" y="0"/>
            <a:ext cx="12192000" cy="6015568"/>
          </a:xfrm>
          <a:prstGeom prst="rect">
            <a:avLst/>
          </a:prstGeom>
        </p:spPr>
      </p:pic>
      <p:sp>
        <p:nvSpPr>
          <p:cNvPr id="5" name="Rectangle 4">
            <a:extLst>
              <a:ext uri="{FF2B5EF4-FFF2-40B4-BE49-F238E27FC236}">
                <a16:creationId xmlns:a16="http://schemas.microsoft.com/office/drawing/2014/main" id="{8A754B58-E6A7-C348-A6B2-CD5C01A13746}"/>
              </a:ext>
            </a:extLst>
          </p:cNvPr>
          <p:cNvSpPr/>
          <p:nvPr/>
        </p:nvSpPr>
        <p:spPr>
          <a:xfrm>
            <a:off x="0" y="0"/>
            <a:ext cx="12192000" cy="6015568"/>
          </a:xfrm>
          <a:prstGeom prst="rect">
            <a:avLst/>
          </a:prstGeom>
          <a:solidFill>
            <a:schemeClr val="bg2">
              <a:lumMod val="50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itle 1">
            <a:extLst>
              <a:ext uri="{FF2B5EF4-FFF2-40B4-BE49-F238E27FC236}">
                <a16:creationId xmlns:a16="http://schemas.microsoft.com/office/drawing/2014/main" id="{8CE5A0D6-E732-8A44-99AB-8563F89CB2FF}"/>
              </a:ext>
            </a:extLst>
          </p:cNvPr>
          <p:cNvSpPr>
            <a:spLocks noGrp="1"/>
          </p:cNvSpPr>
          <p:nvPr>
            <p:ph type="title"/>
          </p:nvPr>
        </p:nvSpPr>
        <p:spPr>
          <a:xfrm>
            <a:off x="609601" y="275167"/>
            <a:ext cx="3848100" cy="1143000"/>
          </a:xfrm>
        </p:spPr>
        <p:txBody>
          <a:bodyPr/>
          <a:lstStyle/>
          <a:p>
            <a:r>
              <a:rPr lang="en-US" sz="4400" b="1" dirty="0">
                <a:solidFill>
                  <a:schemeClr val="bg1"/>
                </a:solidFill>
                <a:effectLst>
                  <a:outerShdw blurRad="50800" dist="38100" dir="8100000" algn="tr" rotWithShape="0">
                    <a:prstClr val="black">
                      <a:alpha val="40000"/>
                    </a:prstClr>
                  </a:outerShdw>
                </a:effectLst>
              </a:rPr>
              <a:t>Responding</a:t>
            </a:r>
          </a:p>
        </p:txBody>
      </p:sp>
      <p:sp>
        <p:nvSpPr>
          <p:cNvPr id="3" name="Content Placeholder 2"/>
          <p:cNvSpPr>
            <a:spLocks noGrp="1"/>
          </p:cNvSpPr>
          <p:nvPr>
            <p:ph idx="1"/>
          </p:nvPr>
        </p:nvSpPr>
        <p:spPr>
          <a:xfrm>
            <a:off x="971081" y="1612197"/>
            <a:ext cx="10249837" cy="3645707"/>
          </a:xfrm>
        </p:spPr>
        <p:txBody>
          <a:bodyPr/>
          <a:lstStyle/>
          <a:p>
            <a:pPr marL="0" indent="0" algn="ctr">
              <a:spcBef>
                <a:spcPts val="384"/>
              </a:spcBef>
              <a:buNone/>
            </a:pPr>
            <a:endParaRPr lang="en-US" sz="4800" dirty="0">
              <a:solidFill>
                <a:schemeClr val="bg1"/>
              </a:solidFill>
            </a:endParaRPr>
          </a:p>
          <a:p>
            <a:pPr marL="0" indent="0" algn="ctr">
              <a:spcBef>
                <a:spcPts val="384"/>
              </a:spcBef>
              <a:buNone/>
            </a:pPr>
            <a:r>
              <a:rPr lang="en-US" sz="4800" dirty="0">
                <a:solidFill>
                  <a:schemeClr val="bg1"/>
                </a:solidFill>
              </a:rPr>
              <a:t>Is there a difference between reacting and responding?</a:t>
            </a:r>
          </a:p>
          <a:p>
            <a:endParaRPr lang="en-US" sz="6000" dirty="0">
              <a:solidFill>
                <a:schemeClr val="bg1"/>
              </a:solidFill>
              <a:effectLst>
                <a:outerShdw blurRad="50800" dist="38100" dir="2700000" algn="tl" rotWithShape="0">
                  <a:prstClr val="black">
                    <a:alpha val="40000"/>
                  </a:prstClr>
                </a:outerShdw>
              </a:effectLst>
            </a:endParaRPr>
          </a:p>
        </p:txBody>
      </p:sp>
      <p:grpSp>
        <p:nvGrpSpPr>
          <p:cNvPr id="11" name="Group 10">
            <a:extLst>
              <a:ext uri="{FF2B5EF4-FFF2-40B4-BE49-F238E27FC236}">
                <a16:creationId xmlns:a16="http://schemas.microsoft.com/office/drawing/2014/main" id="{896B96E7-CC7B-9F42-BF6F-87A1C23A38AB}"/>
              </a:ext>
            </a:extLst>
          </p:cNvPr>
          <p:cNvGrpSpPr/>
          <p:nvPr/>
        </p:nvGrpSpPr>
        <p:grpSpPr>
          <a:xfrm>
            <a:off x="320843" y="757483"/>
            <a:ext cx="11468389" cy="4772304"/>
            <a:chOff x="320842" y="757482"/>
            <a:chExt cx="11468389" cy="4772304"/>
          </a:xfrm>
        </p:grpSpPr>
        <p:cxnSp>
          <p:nvCxnSpPr>
            <p:cNvPr id="12" name="Straight Connector 11">
              <a:extLst>
                <a:ext uri="{FF2B5EF4-FFF2-40B4-BE49-F238E27FC236}">
                  <a16:creationId xmlns:a16="http://schemas.microsoft.com/office/drawing/2014/main" id="{C6B12582-7B59-3348-A58D-8554CD53392E}"/>
                </a:ext>
              </a:extLst>
            </p:cNvPr>
            <p:cNvCxnSpPr/>
            <p:nvPr/>
          </p:nvCxnSpPr>
          <p:spPr>
            <a:xfrm>
              <a:off x="4588329" y="800868"/>
              <a:ext cx="7184571" cy="0"/>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95C32425-184F-714B-9007-4631B1B08883}"/>
                </a:ext>
              </a:extLst>
            </p:cNvPr>
            <p:cNvCxnSpPr>
              <a:cxnSpLocks/>
            </p:cNvCxnSpPr>
            <p:nvPr/>
          </p:nvCxnSpPr>
          <p:spPr>
            <a:xfrm>
              <a:off x="320842" y="5463548"/>
              <a:ext cx="11424843" cy="0"/>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04F34456-A790-844B-A74E-6A0CDFA2AFB4}"/>
                </a:ext>
              </a:extLst>
            </p:cNvPr>
            <p:cNvCxnSpPr>
              <a:cxnSpLocks/>
            </p:cNvCxnSpPr>
            <p:nvPr/>
          </p:nvCxnSpPr>
          <p:spPr>
            <a:xfrm>
              <a:off x="11789231" y="757482"/>
              <a:ext cx="0" cy="4772304"/>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A33885D0-4D7D-1A46-BC9C-106496A5A79C}"/>
                </a:ext>
              </a:extLst>
            </p:cNvPr>
            <p:cNvCxnSpPr/>
            <p:nvPr/>
          </p:nvCxnSpPr>
          <p:spPr>
            <a:xfrm flipV="1">
              <a:off x="382146" y="1397385"/>
              <a:ext cx="0" cy="4018037"/>
            </a:xfrm>
            <a:prstGeom prst="straightConnector1">
              <a:avLst/>
            </a:prstGeom>
            <a:ln w="127000">
              <a:solidFill>
                <a:schemeClr val="bg1"/>
              </a:solidFill>
              <a:tailEnd type="triangle" w="lg"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37165737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8.xml><?xml version="1.0" encoding="utf-8"?>
<p:sld xmlns:a="http://schemas.openxmlformats.org/drawingml/2006/main" xmlns:r="http://schemas.openxmlformats.org/officeDocument/2006/relationships" xmlns:p="http://schemas.openxmlformats.org/presentationml/2006/main" showMasterPhAnim="0">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824EF493-7272-46A9-838E-AAD5800A7B65}"/>
              </a:ext>
            </a:extLst>
          </p:cNvPr>
          <p:cNvSpPr>
            <a:spLocks noGrp="1" noChangeArrowheads="1"/>
          </p:cNvSpPr>
          <p:nvPr>
            <p:ph type="title"/>
          </p:nvPr>
        </p:nvSpPr>
        <p:spPr/>
        <p:txBody>
          <a:bodyPr wrap="square" anchor="ctr">
            <a:normAutofit/>
          </a:bodyPr>
          <a:lstStyle/>
          <a:p>
            <a:r>
              <a:rPr lang="en-US" altLang="en-US" sz="3600" dirty="0">
                <a:effectLst>
                  <a:outerShdw blurRad="38100" dist="38100" dir="2700000" algn="tl">
                    <a:srgbClr val="000000">
                      <a:alpha val="43137"/>
                    </a:srgbClr>
                  </a:outerShdw>
                </a:effectLst>
              </a:rPr>
              <a:t>Responding</a:t>
            </a:r>
          </a:p>
        </p:txBody>
      </p:sp>
      <p:sp>
        <p:nvSpPr>
          <p:cNvPr id="36867" name="Rectangle 3">
            <a:extLst>
              <a:ext uri="{FF2B5EF4-FFF2-40B4-BE49-F238E27FC236}">
                <a16:creationId xmlns:a16="http://schemas.microsoft.com/office/drawing/2014/main" id="{54CEF2BF-0CFD-4AE3-8CB1-4D6BC3167203}"/>
              </a:ext>
            </a:extLst>
          </p:cNvPr>
          <p:cNvSpPr>
            <a:spLocks noGrp="1" noChangeArrowheads="1"/>
          </p:cNvSpPr>
          <p:nvPr>
            <p:ph idx="1"/>
          </p:nvPr>
        </p:nvSpPr>
        <p:spPr/>
        <p:txBody>
          <a:bodyPr wrap="square" anchor="t">
            <a:normAutofit/>
          </a:bodyPr>
          <a:lstStyle/>
          <a:p>
            <a:pPr>
              <a:lnSpc>
                <a:spcPct val="90000"/>
              </a:lnSpc>
            </a:pPr>
            <a:r>
              <a:rPr lang="en-US" altLang="en-US" sz="2400" dirty="0"/>
              <a:t>Quickly</a:t>
            </a:r>
          </a:p>
          <a:p>
            <a:pPr>
              <a:lnSpc>
                <a:spcPct val="90000"/>
              </a:lnSpc>
            </a:pPr>
            <a:endParaRPr lang="en-US" altLang="en-US" sz="2400" dirty="0"/>
          </a:p>
          <a:p>
            <a:pPr>
              <a:lnSpc>
                <a:spcPct val="90000"/>
              </a:lnSpc>
            </a:pPr>
            <a:r>
              <a:rPr lang="en-US" altLang="en-US" sz="2400" dirty="0"/>
              <a:t>Compassionately</a:t>
            </a:r>
          </a:p>
          <a:p>
            <a:pPr>
              <a:lnSpc>
                <a:spcPct val="90000"/>
              </a:lnSpc>
            </a:pPr>
            <a:endParaRPr lang="en-US" altLang="en-US" sz="2400" dirty="0"/>
          </a:p>
          <a:p>
            <a:pPr>
              <a:lnSpc>
                <a:spcPct val="90000"/>
              </a:lnSpc>
            </a:pPr>
            <a:r>
              <a:rPr lang="en-US" altLang="en-US" sz="2400" dirty="0"/>
              <a:t>Unified</a:t>
            </a:r>
          </a:p>
          <a:p>
            <a:pPr>
              <a:lnSpc>
                <a:spcPct val="90000"/>
              </a:lnSpc>
            </a:pPr>
            <a:endParaRPr lang="en-US" altLang="en-US" sz="2400" dirty="0"/>
          </a:p>
          <a:p>
            <a:pPr>
              <a:lnSpc>
                <a:spcPct val="90000"/>
              </a:lnSpc>
            </a:pPr>
            <a:r>
              <a:rPr lang="en-US" altLang="en-US" sz="2400" dirty="0"/>
              <a:t>No cover ups</a:t>
            </a:r>
          </a:p>
          <a:p>
            <a:pPr>
              <a:lnSpc>
                <a:spcPct val="90000"/>
              </a:lnSpc>
              <a:buFontTx/>
              <a:buNone/>
            </a:pPr>
            <a:endParaRPr lang="en-US" altLang="en-US" dirty="0"/>
          </a:p>
        </p:txBody>
      </p:sp>
      <p:pic>
        <p:nvPicPr>
          <p:cNvPr id="3" name="Content Placeholder 2">
            <a:extLst>
              <a:ext uri="{FF2B5EF4-FFF2-40B4-BE49-F238E27FC236}">
                <a16:creationId xmlns:a16="http://schemas.microsoft.com/office/drawing/2014/main" id="{A1EB9907-4243-4545-36B3-2AAEF001BF91}"/>
              </a:ext>
            </a:extLst>
          </p:cNvPr>
          <p:cNvPicPr>
            <a:picLocks noGrp="1" noChangeAspect="1"/>
          </p:cNvPicPr>
          <p:nvPr>
            <p:ph sz="half" idx="4294967295"/>
          </p:nvPr>
        </p:nvPicPr>
        <p:blipFill rotWithShape="1">
          <a:blip r:embed="rId4"/>
          <a:srcRect l="21723" r="18790" b="1"/>
          <a:stretch/>
        </p:blipFill>
        <p:spPr>
          <a:xfrm>
            <a:off x="5157304" y="1291949"/>
            <a:ext cx="5384800" cy="4525963"/>
          </a:xfrm>
          <a:prstGeom prst="rect">
            <a:avLst/>
          </a:prstGeom>
          <a:noFill/>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PhAnim="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00EB34C4-2500-4621-9A90-D6F29BC94D2A}"/>
              </a:ext>
            </a:extLst>
          </p:cNvPr>
          <p:cNvSpPr>
            <a:spLocks noGrp="1" noChangeArrowheads="1"/>
          </p:cNvSpPr>
          <p:nvPr>
            <p:ph type="title"/>
          </p:nvPr>
        </p:nvSpPr>
        <p:spPr/>
        <p:txBody>
          <a:bodyPr/>
          <a:lstStyle/>
          <a:p>
            <a:r>
              <a:rPr lang="en-US" altLang="en-US" sz="4000" dirty="0"/>
              <a:t>Responding</a:t>
            </a:r>
          </a:p>
        </p:txBody>
      </p:sp>
      <p:sp>
        <p:nvSpPr>
          <p:cNvPr id="37891" name="Rectangle 3">
            <a:extLst>
              <a:ext uri="{FF2B5EF4-FFF2-40B4-BE49-F238E27FC236}">
                <a16:creationId xmlns:a16="http://schemas.microsoft.com/office/drawing/2014/main" id="{55850661-0BBD-44AD-989A-FDD95B6F713A}"/>
              </a:ext>
            </a:extLst>
          </p:cNvPr>
          <p:cNvSpPr>
            <a:spLocks noGrp="1" noChangeArrowheads="1"/>
          </p:cNvSpPr>
          <p:nvPr>
            <p:ph idx="1"/>
          </p:nvPr>
        </p:nvSpPr>
        <p:spPr>
          <a:xfrm>
            <a:off x="609600" y="1418167"/>
            <a:ext cx="10972800" cy="4428067"/>
          </a:xfrm>
        </p:spPr>
        <p:txBody>
          <a:bodyPr/>
          <a:lstStyle/>
          <a:p>
            <a:r>
              <a:rPr lang="en-US" altLang="en-US" sz="2800" u="sng" dirty="0"/>
              <a:t>Victim’s safety is the first concern</a:t>
            </a:r>
            <a:r>
              <a:rPr lang="en-US" altLang="en-US" sz="2800" dirty="0"/>
              <a:t>! </a:t>
            </a:r>
          </a:p>
          <a:p>
            <a:pPr marL="0" indent="0">
              <a:buNone/>
            </a:pPr>
            <a:endParaRPr lang="en-US" altLang="en-US" sz="2800" dirty="0"/>
          </a:p>
          <a:p>
            <a:r>
              <a:rPr lang="en-US" altLang="en-US" sz="2800" dirty="0"/>
              <a:t>Treat the accused with dignity, but immediately &amp; discreetly remove them from further involvement with children and/or youth.</a:t>
            </a:r>
          </a:p>
          <a:p>
            <a:endParaRPr lang="en-US" altLang="en-US" sz="2800" dirty="0"/>
          </a:p>
          <a:p>
            <a:r>
              <a:rPr lang="en-US" altLang="en-US" sz="2800" dirty="0"/>
              <a:t>Pastoral support will be available to all involved.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F9D0FEC-92A9-415A-A223-1362CCCDCEE8}"/>
              </a:ext>
            </a:extLst>
          </p:cNvPr>
          <p:cNvSpPr>
            <a:spLocks noGrp="1"/>
          </p:cNvSpPr>
          <p:nvPr>
            <p:ph type="title"/>
          </p:nvPr>
        </p:nvSpPr>
        <p:spPr/>
        <p:txBody>
          <a:bodyPr wrap="square" anchor="ctr">
            <a:normAutofit/>
          </a:bodyPr>
          <a:lstStyle/>
          <a:p>
            <a:r>
              <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Knowing your “why”</a:t>
            </a:r>
          </a:p>
        </p:txBody>
      </p:sp>
      <p:pic>
        <p:nvPicPr>
          <p:cNvPr id="8" name="Content Placeholder 7">
            <a:extLst>
              <a:ext uri="{FF2B5EF4-FFF2-40B4-BE49-F238E27FC236}">
                <a16:creationId xmlns:a16="http://schemas.microsoft.com/office/drawing/2014/main" id="{C93A1021-B969-60ED-87C4-95E6871DD20E}"/>
              </a:ext>
            </a:extLst>
          </p:cNvPr>
          <p:cNvPicPr>
            <a:picLocks noGrp="1" noChangeAspect="1"/>
          </p:cNvPicPr>
          <p:nvPr>
            <p:ph idx="1"/>
          </p:nvPr>
        </p:nvPicPr>
        <p:blipFill>
          <a:blip r:embed="rId3"/>
          <a:stretch>
            <a:fillRect/>
          </a:stretch>
        </p:blipFill>
        <p:spPr>
          <a:xfrm>
            <a:off x="609600" y="2054043"/>
            <a:ext cx="5287518" cy="2749913"/>
          </a:xfrm>
          <a:prstGeom prst="rect">
            <a:avLst/>
          </a:prstGeom>
        </p:spPr>
      </p:pic>
      <p:pic>
        <p:nvPicPr>
          <p:cNvPr id="2" name="Picture 1">
            <a:extLst>
              <a:ext uri="{FF2B5EF4-FFF2-40B4-BE49-F238E27FC236}">
                <a16:creationId xmlns:a16="http://schemas.microsoft.com/office/drawing/2014/main" id="{15672CDB-6070-5F64-DC11-15F412A6C739}"/>
              </a:ext>
            </a:extLst>
          </p:cNvPr>
          <p:cNvPicPr>
            <a:picLocks noChangeAspect="1"/>
          </p:cNvPicPr>
          <p:nvPr/>
        </p:nvPicPr>
        <p:blipFill>
          <a:blip r:embed="rId4"/>
          <a:stretch>
            <a:fillRect/>
          </a:stretch>
        </p:blipFill>
        <p:spPr>
          <a:xfrm>
            <a:off x="6865044" y="1791092"/>
            <a:ext cx="3967426" cy="3967426"/>
          </a:xfrm>
          <a:prstGeom prst="rect">
            <a:avLst/>
          </a:prstGeom>
          <a:noFill/>
        </p:spPr>
      </p:pic>
    </p:spTree>
    <p:extLst>
      <p:ext uri="{BB962C8B-B14F-4D97-AF65-F5344CB8AC3E}">
        <p14:creationId xmlns:p14="http://schemas.microsoft.com/office/powerpoint/2010/main" val="212039495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8B0299-1083-0349-BA20-214DBF52C6C7}"/>
              </a:ext>
            </a:extLst>
          </p:cNvPr>
          <p:cNvPicPr>
            <a:picLocks noChangeAspect="1"/>
          </p:cNvPicPr>
          <p:nvPr/>
        </p:nvPicPr>
        <p:blipFill rotWithShape="1">
          <a:blip r:embed="rId2">
            <a:grayscl/>
          </a:blip>
          <a:srcRect b="25766"/>
          <a:stretch/>
        </p:blipFill>
        <p:spPr>
          <a:xfrm>
            <a:off x="0" y="0"/>
            <a:ext cx="12192000" cy="6015568"/>
          </a:xfrm>
          <a:prstGeom prst="rect">
            <a:avLst/>
          </a:prstGeom>
        </p:spPr>
      </p:pic>
      <p:sp>
        <p:nvSpPr>
          <p:cNvPr id="5" name="Rectangle 4">
            <a:extLst>
              <a:ext uri="{FF2B5EF4-FFF2-40B4-BE49-F238E27FC236}">
                <a16:creationId xmlns:a16="http://schemas.microsoft.com/office/drawing/2014/main" id="{8A754B58-E6A7-C348-A6B2-CD5C01A13746}"/>
              </a:ext>
            </a:extLst>
          </p:cNvPr>
          <p:cNvSpPr/>
          <p:nvPr/>
        </p:nvSpPr>
        <p:spPr>
          <a:xfrm>
            <a:off x="0" y="0"/>
            <a:ext cx="12192000" cy="6015568"/>
          </a:xfrm>
          <a:prstGeom prst="rect">
            <a:avLst/>
          </a:prstGeom>
          <a:solidFill>
            <a:schemeClr val="bg2">
              <a:lumMod val="50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itle 1">
            <a:extLst>
              <a:ext uri="{FF2B5EF4-FFF2-40B4-BE49-F238E27FC236}">
                <a16:creationId xmlns:a16="http://schemas.microsoft.com/office/drawing/2014/main" id="{8CE5A0D6-E732-8A44-99AB-8563F89CB2FF}"/>
              </a:ext>
            </a:extLst>
          </p:cNvPr>
          <p:cNvSpPr>
            <a:spLocks noGrp="1"/>
          </p:cNvSpPr>
          <p:nvPr>
            <p:ph type="title"/>
          </p:nvPr>
        </p:nvSpPr>
        <p:spPr>
          <a:xfrm>
            <a:off x="609600" y="275167"/>
            <a:ext cx="10972800" cy="1143000"/>
          </a:xfrm>
        </p:spPr>
        <p:txBody>
          <a:bodyPr/>
          <a:lstStyle/>
          <a:p>
            <a:pPr algn="l"/>
            <a:r>
              <a:rPr lang="en-US" sz="3600" b="1" dirty="0">
                <a:solidFill>
                  <a:schemeClr val="bg1"/>
                </a:solidFill>
                <a:effectLst>
                  <a:outerShdw blurRad="38100" dist="38100" dir="2700000" algn="tl">
                    <a:srgbClr val="000000">
                      <a:alpha val="43137"/>
                    </a:srgbClr>
                  </a:outerShdw>
                </a:effectLst>
              </a:rPr>
              <a:t>RESPONDING</a:t>
            </a:r>
          </a:p>
        </p:txBody>
      </p:sp>
      <p:pic>
        <p:nvPicPr>
          <p:cNvPr id="2" name="Content Placeholder 1">
            <a:extLst>
              <a:ext uri="{FF2B5EF4-FFF2-40B4-BE49-F238E27FC236}">
                <a16:creationId xmlns:a16="http://schemas.microsoft.com/office/drawing/2014/main" id="{71078B87-0471-5E4A-29D7-EA365CCCEA6E}"/>
              </a:ext>
            </a:extLst>
          </p:cNvPr>
          <p:cNvPicPr>
            <a:picLocks noGrp="1" noChangeAspect="1"/>
          </p:cNvPicPr>
          <p:nvPr>
            <p:ph idx="1"/>
          </p:nvPr>
        </p:nvPicPr>
        <p:blipFill>
          <a:blip r:embed="rId3"/>
          <a:stretch>
            <a:fillRect/>
          </a:stretch>
        </p:blipFill>
        <p:spPr>
          <a:xfrm>
            <a:off x="4883651" y="1027356"/>
            <a:ext cx="3048264" cy="3651821"/>
          </a:xfrm>
        </p:spPr>
      </p:pic>
      <p:sp>
        <p:nvSpPr>
          <p:cNvPr id="7" name="Text Placeholder 6">
            <a:extLst>
              <a:ext uri="{FF2B5EF4-FFF2-40B4-BE49-F238E27FC236}">
                <a16:creationId xmlns:a16="http://schemas.microsoft.com/office/drawing/2014/main" id="{2D716720-94DC-DA06-69FD-F4C308194402}"/>
              </a:ext>
            </a:extLst>
          </p:cNvPr>
          <p:cNvSpPr>
            <a:spLocks noGrp="1"/>
          </p:cNvSpPr>
          <p:nvPr>
            <p:ph type="body" sz="half" idx="4294967295"/>
          </p:nvPr>
        </p:nvSpPr>
        <p:spPr>
          <a:xfrm>
            <a:off x="369885" y="1371072"/>
            <a:ext cx="4011613" cy="4691063"/>
          </a:xfrm>
        </p:spPr>
        <p:txBody>
          <a:bodyPr/>
          <a:lstStyle/>
          <a:p>
            <a:endParaRPr lang="en-US" sz="6000" dirty="0">
              <a:solidFill>
                <a:schemeClr val="bg1"/>
              </a:solidFill>
            </a:endParaRPr>
          </a:p>
          <a:p>
            <a:pPr marL="0" indent="0" algn="ctr">
              <a:buNone/>
            </a:pPr>
            <a:endParaRPr lang="en-US" sz="2800" dirty="0">
              <a:solidFill>
                <a:schemeClr val="bg1"/>
              </a:solidFill>
              <a:latin typeface="Arial" panose="020B0604020202020204" pitchFamily="34" charset="0"/>
              <a:cs typeface="Arial" panose="020B0604020202020204" pitchFamily="34" charset="0"/>
            </a:endParaRPr>
          </a:p>
          <a:p>
            <a:pPr marL="0" indent="0" algn="ctr">
              <a:buNone/>
            </a:pPr>
            <a:r>
              <a:rPr lang="en-US" sz="2800" dirty="0">
                <a:solidFill>
                  <a:schemeClr val="bg1"/>
                </a:solidFill>
                <a:latin typeface="Arial" panose="020B0604020202020204" pitchFamily="34" charset="0"/>
                <a:cs typeface="Arial" panose="020B0604020202020204" pitchFamily="34" charset="0"/>
              </a:rPr>
              <a:t>Taking a pastoral eye</a:t>
            </a:r>
          </a:p>
        </p:txBody>
      </p:sp>
      <p:grpSp>
        <p:nvGrpSpPr>
          <p:cNvPr id="11" name="Group 10">
            <a:extLst>
              <a:ext uri="{FF2B5EF4-FFF2-40B4-BE49-F238E27FC236}">
                <a16:creationId xmlns:a16="http://schemas.microsoft.com/office/drawing/2014/main" id="{896B96E7-CC7B-9F42-BF6F-87A1C23A38AB}"/>
              </a:ext>
            </a:extLst>
          </p:cNvPr>
          <p:cNvGrpSpPr/>
          <p:nvPr/>
        </p:nvGrpSpPr>
        <p:grpSpPr>
          <a:xfrm>
            <a:off x="353726" y="625938"/>
            <a:ext cx="11468389" cy="4772304"/>
            <a:chOff x="320842" y="757482"/>
            <a:chExt cx="11468389" cy="4772304"/>
          </a:xfrm>
        </p:grpSpPr>
        <p:cxnSp>
          <p:nvCxnSpPr>
            <p:cNvPr id="12" name="Straight Connector 11">
              <a:extLst>
                <a:ext uri="{FF2B5EF4-FFF2-40B4-BE49-F238E27FC236}">
                  <a16:creationId xmlns:a16="http://schemas.microsoft.com/office/drawing/2014/main" id="{C6B12582-7B59-3348-A58D-8554CD53392E}"/>
                </a:ext>
              </a:extLst>
            </p:cNvPr>
            <p:cNvCxnSpPr/>
            <p:nvPr/>
          </p:nvCxnSpPr>
          <p:spPr>
            <a:xfrm>
              <a:off x="4588329" y="800868"/>
              <a:ext cx="7184571" cy="0"/>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95C32425-184F-714B-9007-4631B1B08883}"/>
                </a:ext>
              </a:extLst>
            </p:cNvPr>
            <p:cNvCxnSpPr>
              <a:cxnSpLocks/>
            </p:cNvCxnSpPr>
            <p:nvPr/>
          </p:nvCxnSpPr>
          <p:spPr>
            <a:xfrm>
              <a:off x="320842" y="5463548"/>
              <a:ext cx="11424843" cy="0"/>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04F34456-A790-844B-A74E-6A0CDFA2AFB4}"/>
                </a:ext>
              </a:extLst>
            </p:cNvPr>
            <p:cNvCxnSpPr>
              <a:cxnSpLocks/>
            </p:cNvCxnSpPr>
            <p:nvPr/>
          </p:nvCxnSpPr>
          <p:spPr>
            <a:xfrm>
              <a:off x="11789231" y="757482"/>
              <a:ext cx="0" cy="4772304"/>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A33885D0-4D7D-1A46-BC9C-106496A5A79C}"/>
                </a:ext>
              </a:extLst>
            </p:cNvPr>
            <p:cNvCxnSpPr/>
            <p:nvPr/>
          </p:nvCxnSpPr>
          <p:spPr>
            <a:xfrm flipV="1">
              <a:off x="382146" y="1397385"/>
              <a:ext cx="0" cy="4018037"/>
            </a:xfrm>
            <a:prstGeom prst="straightConnector1">
              <a:avLst/>
            </a:prstGeom>
            <a:ln w="127000">
              <a:solidFill>
                <a:schemeClr val="bg1"/>
              </a:solidFill>
              <a:tailEnd type="triangle" w="lg"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64430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6D54FD0C-068A-A276-0FFF-EFA9F53B0F5C}"/>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18CCE207-B0FE-4327-2967-21EBD198A58D}"/>
              </a:ext>
            </a:extLst>
          </p:cNvPr>
          <p:cNvSpPr>
            <a:spLocks noGrp="1" noChangeArrowheads="1"/>
          </p:cNvSpPr>
          <p:nvPr>
            <p:ph type="title"/>
          </p:nvPr>
        </p:nvSpPr>
        <p:spPr/>
        <p:txBody>
          <a:bodyPr/>
          <a:lstStyle/>
          <a:p>
            <a:endParaRPr lang="en-US" altLang="en-US" dirty="0"/>
          </a:p>
        </p:txBody>
      </p:sp>
      <p:pic>
        <p:nvPicPr>
          <p:cNvPr id="3" name="Content Placeholder 2">
            <a:extLst>
              <a:ext uri="{FF2B5EF4-FFF2-40B4-BE49-F238E27FC236}">
                <a16:creationId xmlns:a16="http://schemas.microsoft.com/office/drawing/2014/main" id="{9AF9D551-6CB8-7DEA-7331-8CD9CED387EE}"/>
              </a:ext>
            </a:extLst>
          </p:cNvPr>
          <p:cNvPicPr>
            <a:picLocks noGrp="1" noChangeAspect="1"/>
          </p:cNvPicPr>
          <p:nvPr>
            <p:ph idx="1"/>
          </p:nvPr>
        </p:nvPicPr>
        <p:blipFill>
          <a:blip r:embed="rId3"/>
          <a:stretch>
            <a:fillRect/>
          </a:stretch>
        </p:blipFill>
        <p:spPr>
          <a:xfrm>
            <a:off x="2472612" y="363894"/>
            <a:ext cx="7156580" cy="4945223"/>
          </a:xfrm>
          <a:prstGeom prst="rect">
            <a:avLst/>
          </a:prstGeom>
        </p:spPr>
      </p:pic>
    </p:spTree>
    <p:extLst>
      <p:ext uri="{BB962C8B-B14F-4D97-AF65-F5344CB8AC3E}">
        <p14:creationId xmlns:p14="http://schemas.microsoft.com/office/powerpoint/2010/main" val="240985863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8B0299-1083-0349-BA20-214DBF52C6C7}"/>
              </a:ext>
            </a:extLst>
          </p:cNvPr>
          <p:cNvPicPr>
            <a:picLocks noChangeAspect="1"/>
          </p:cNvPicPr>
          <p:nvPr/>
        </p:nvPicPr>
        <p:blipFill rotWithShape="1">
          <a:blip r:embed="rId3">
            <a:grayscl/>
          </a:blip>
          <a:srcRect b="25766"/>
          <a:stretch/>
        </p:blipFill>
        <p:spPr>
          <a:xfrm>
            <a:off x="0" y="0"/>
            <a:ext cx="12192000" cy="6015568"/>
          </a:xfrm>
          <a:prstGeom prst="rect">
            <a:avLst/>
          </a:prstGeom>
        </p:spPr>
      </p:pic>
      <p:sp>
        <p:nvSpPr>
          <p:cNvPr id="5" name="Rectangle 4">
            <a:extLst>
              <a:ext uri="{FF2B5EF4-FFF2-40B4-BE49-F238E27FC236}">
                <a16:creationId xmlns:a16="http://schemas.microsoft.com/office/drawing/2014/main" id="{8A754B58-E6A7-C348-A6B2-CD5C01A13746}"/>
              </a:ext>
            </a:extLst>
          </p:cNvPr>
          <p:cNvSpPr/>
          <p:nvPr/>
        </p:nvSpPr>
        <p:spPr>
          <a:xfrm>
            <a:off x="0" y="0"/>
            <a:ext cx="12192000" cy="6015568"/>
          </a:xfrm>
          <a:prstGeom prst="rect">
            <a:avLst/>
          </a:prstGeom>
          <a:solidFill>
            <a:schemeClr val="bg2">
              <a:lumMod val="50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itle 1">
            <a:extLst>
              <a:ext uri="{FF2B5EF4-FFF2-40B4-BE49-F238E27FC236}">
                <a16:creationId xmlns:a16="http://schemas.microsoft.com/office/drawing/2014/main" id="{8CE5A0D6-E732-8A44-99AB-8563F89CB2FF}"/>
              </a:ext>
            </a:extLst>
          </p:cNvPr>
          <p:cNvSpPr>
            <a:spLocks noGrp="1"/>
          </p:cNvSpPr>
          <p:nvPr>
            <p:ph type="title"/>
          </p:nvPr>
        </p:nvSpPr>
        <p:spPr/>
        <p:txBody>
          <a:bodyPr/>
          <a:lstStyle/>
          <a:p>
            <a:pPr algn="l"/>
            <a:r>
              <a:rPr lang="en-US" sz="3200" b="1" dirty="0">
                <a:solidFill>
                  <a:schemeClr val="bg1"/>
                </a:solidFill>
                <a:effectLst>
                  <a:outerShdw blurRad="50800" dist="38100" dir="8100000" algn="tr" rotWithShape="0">
                    <a:prstClr val="black">
                      <a:alpha val="40000"/>
                    </a:prstClr>
                  </a:outerShdw>
                </a:effectLst>
              </a:rPr>
              <a:t>VIRTUAL SAFETY</a:t>
            </a:r>
          </a:p>
        </p:txBody>
      </p:sp>
      <p:sp>
        <p:nvSpPr>
          <p:cNvPr id="7" name="Text Placeholder 6">
            <a:extLst>
              <a:ext uri="{FF2B5EF4-FFF2-40B4-BE49-F238E27FC236}">
                <a16:creationId xmlns:a16="http://schemas.microsoft.com/office/drawing/2014/main" id="{2D716720-94DC-DA06-69FD-F4C308194402}"/>
              </a:ext>
            </a:extLst>
          </p:cNvPr>
          <p:cNvSpPr>
            <a:spLocks noGrp="1"/>
          </p:cNvSpPr>
          <p:nvPr>
            <p:ph idx="1"/>
          </p:nvPr>
        </p:nvSpPr>
        <p:spPr/>
        <p:txBody>
          <a:bodyPr/>
          <a:lstStyle/>
          <a:p>
            <a:endParaRPr lang="en-US" dirty="0"/>
          </a:p>
          <a:p>
            <a:endParaRPr lang="en-US" dirty="0"/>
          </a:p>
          <a:p>
            <a:endParaRPr lang="en-US" sz="6000" dirty="0">
              <a:solidFill>
                <a:schemeClr val="bg1"/>
              </a:solidFill>
            </a:endParaRPr>
          </a:p>
        </p:txBody>
      </p:sp>
      <p:sp>
        <p:nvSpPr>
          <p:cNvPr id="2" name="Text Placeholder 1">
            <a:extLst>
              <a:ext uri="{FF2B5EF4-FFF2-40B4-BE49-F238E27FC236}">
                <a16:creationId xmlns:a16="http://schemas.microsoft.com/office/drawing/2014/main" id="{BB3BEF53-A85C-AD42-3C22-333F55910EB0}"/>
              </a:ext>
            </a:extLst>
          </p:cNvPr>
          <p:cNvSpPr>
            <a:spLocks noGrp="1"/>
          </p:cNvSpPr>
          <p:nvPr>
            <p:ph type="body" sz="half" idx="4294967295"/>
          </p:nvPr>
        </p:nvSpPr>
        <p:spPr>
          <a:xfrm>
            <a:off x="670905" y="1298645"/>
            <a:ext cx="4011613" cy="3808519"/>
          </a:xfrm>
        </p:spPr>
        <p:txBody>
          <a:bodyPr/>
          <a:lstStyle/>
          <a:p>
            <a:endParaRPr lang="en-US" sz="2800" dirty="0">
              <a:solidFill>
                <a:schemeClr val="bg1"/>
              </a:solidFill>
            </a:endParaRPr>
          </a:p>
          <a:p>
            <a:endParaRPr lang="en-US" sz="2800" dirty="0">
              <a:solidFill>
                <a:schemeClr val="bg1"/>
              </a:solidFill>
            </a:endParaRPr>
          </a:p>
          <a:p>
            <a:pPr marL="0" indent="0" algn="ctr">
              <a:buNone/>
            </a:pPr>
            <a:r>
              <a:rPr lang="en-US" sz="2800" dirty="0">
                <a:solidFill>
                  <a:schemeClr val="bg1"/>
                </a:solidFill>
              </a:rPr>
              <a:t>Approach online ministry opportunities the same way you would in-person opportunities. </a:t>
            </a:r>
          </a:p>
        </p:txBody>
      </p:sp>
      <p:grpSp>
        <p:nvGrpSpPr>
          <p:cNvPr id="11" name="Group 10">
            <a:extLst>
              <a:ext uri="{FF2B5EF4-FFF2-40B4-BE49-F238E27FC236}">
                <a16:creationId xmlns:a16="http://schemas.microsoft.com/office/drawing/2014/main" id="{896B96E7-CC7B-9F42-BF6F-87A1C23A38AB}"/>
              </a:ext>
            </a:extLst>
          </p:cNvPr>
          <p:cNvGrpSpPr/>
          <p:nvPr/>
        </p:nvGrpSpPr>
        <p:grpSpPr>
          <a:xfrm>
            <a:off x="320843" y="757483"/>
            <a:ext cx="11468389" cy="4772304"/>
            <a:chOff x="320842" y="757482"/>
            <a:chExt cx="11468389" cy="4772304"/>
          </a:xfrm>
        </p:grpSpPr>
        <p:cxnSp>
          <p:nvCxnSpPr>
            <p:cNvPr id="12" name="Straight Connector 11">
              <a:extLst>
                <a:ext uri="{FF2B5EF4-FFF2-40B4-BE49-F238E27FC236}">
                  <a16:creationId xmlns:a16="http://schemas.microsoft.com/office/drawing/2014/main" id="{C6B12582-7B59-3348-A58D-8554CD53392E}"/>
                </a:ext>
              </a:extLst>
            </p:cNvPr>
            <p:cNvCxnSpPr/>
            <p:nvPr/>
          </p:nvCxnSpPr>
          <p:spPr>
            <a:xfrm>
              <a:off x="4588329" y="800868"/>
              <a:ext cx="7184571" cy="0"/>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95C32425-184F-714B-9007-4631B1B08883}"/>
                </a:ext>
              </a:extLst>
            </p:cNvPr>
            <p:cNvCxnSpPr>
              <a:cxnSpLocks/>
            </p:cNvCxnSpPr>
            <p:nvPr/>
          </p:nvCxnSpPr>
          <p:spPr>
            <a:xfrm>
              <a:off x="320842" y="5463548"/>
              <a:ext cx="11424843" cy="0"/>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04F34456-A790-844B-A74E-6A0CDFA2AFB4}"/>
                </a:ext>
              </a:extLst>
            </p:cNvPr>
            <p:cNvCxnSpPr>
              <a:cxnSpLocks/>
            </p:cNvCxnSpPr>
            <p:nvPr/>
          </p:nvCxnSpPr>
          <p:spPr>
            <a:xfrm>
              <a:off x="11789231" y="757482"/>
              <a:ext cx="0" cy="4772304"/>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A33885D0-4D7D-1A46-BC9C-106496A5A79C}"/>
                </a:ext>
              </a:extLst>
            </p:cNvPr>
            <p:cNvCxnSpPr/>
            <p:nvPr/>
          </p:nvCxnSpPr>
          <p:spPr>
            <a:xfrm flipV="1">
              <a:off x="382146" y="1397385"/>
              <a:ext cx="0" cy="4018037"/>
            </a:xfrm>
            <a:prstGeom prst="straightConnector1">
              <a:avLst/>
            </a:prstGeom>
            <a:ln w="127000">
              <a:solidFill>
                <a:schemeClr val="bg1"/>
              </a:solidFill>
              <a:tailEnd type="triangle" w="lg" len="med"/>
            </a:ln>
            <a:effectLst/>
          </p:spPr>
          <p:style>
            <a:lnRef idx="2">
              <a:schemeClr val="accent1"/>
            </a:lnRef>
            <a:fillRef idx="0">
              <a:schemeClr val="accent1"/>
            </a:fillRef>
            <a:effectRef idx="1">
              <a:schemeClr val="accent1"/>
            </a:effectRef>
            <a:fontRef idx="minor">
              <a:schemeClr val="tx1"/>
            </a:fontRef>
          </p:style>
        </p:cxnSp>
      </p:grpSp>
      <p:pic>
        <p:nvPicPr>
          <p:cNvPr id="9" name="Picture 8">
            <a:extLst>
              <a:ext uri="{FF2B5EF4-FFF2-40B4-BE49-F238E27FC236}">
                <a16:creationId xmlns:a16="http://schemas.microsoft.com/office/drawing/2014/main" id="{97D9754F-5BC9-0BFC-3037-D4C81A9B5D55}"/>
              </a:ext>
            </a:extLst>
          </p:cNvPr>
          <p:cNvPicPr>
            <a:picLocks noChangeAspect="1"/>
          </p:cNvPicPr>
          <p:nvPr/>
        </p:nvPicPr>
        <p:blipFill>
          <a:blip r:embed="rId4"/>
          <a:stretch>
            <a:fillRect/>
          </a:stretch>
        </p:blipFill>
        <p:spPr>
          <a:xfrm>
            <a:off x="5126302" y="1484960"/>
            <a:ext cx="6096528" cy="3429297"/>
          </a:xfrm>
          <a:prstGeom prst="rect">
            <a:avLst/>
          </a:prstGeom>
        </p:spPr>
      </p:pic>
    </p:spTree>
    <p:extLst>
      <p:ext uri="{BB962C8B-B14F-4D97-AF65-F5344CB8AC3E}">
        <p14:creationId xmlns:p14="http://schemas.microsoft.com/office/powerpoint/2010/main" val="363842973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showMasterPhAnim="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C9BEDE8A-565E-42AD-B1EA-17B0252E2032}"/>
              </a:ext>
            </a:extLst>
          </p:cNvPr>
          <p:cNvSpPr>
            <a:spLocks noGrp="1" noChangeArrowheads="1"/>
          </p:cNvSpPr>
          <p:nvPr>
            <p:ph type="title"/>
          </p:nvPr>
        </p:nvSpPr>
        <p:spPr/>
        <p:txBody>
          <a:bodyPr/>
          <a:lstStyle/>
          <a:p>
            <a:r>
              <a:rPr lang="en-US" altLang="en-US" sz="4000" dirty="0">
                <a:effectLst>
                  <a:outerShdw blurRad="38100" dist="38100" dir="2700000" algn="tl">
                    <a:srgbClr val="000000">
                      <a:alpha val="43137"/>
                    </a:srgbClr>
                  </a:outerShdw>
                </a:effectLst>
              </a:rPr>
              <a:t>Cyber Safety</a:t>
            </a:r>
          </a:p>
        </p:txBody>
      </p:sp>
      <p:sp>
        <p:nvSpPr>
          <p:cNvPr id="90115" name="Rectangle 3">
            <a:extLst>
              <a:ext uri="{FF2B5EF4-FFF2-40B4-BE49-F238E27FC236}">
                <a16:creationId xmlns:a16="http://schemas.microsoft.com/office/drawing/2014/main" id="{143AF730-0CA1-4449-8F41-676D32506F70}"/>
              </a:ext>
            </a:extLst>
          </p:cNvPr>
          <p:cNvSpPr>
            <a:spLocks noGrp="1" noChangeArrowheads="1"/>
          </p:cNvSpPr>
          <p:nvPr>
            <p:ph idx="1"/>
          </p:nvPr>
        </p:nvSpPr>
        <p:spPr/>
        <p:txBody>
          <a:bodyPr/>
          <a:lstStyle/>
          <a:p>
            <a:r>
              <a:rPr lang="en-US" altLang="en-US" sz="2800" dirty="0"/>
              <a:t>Keeping our children and youth safe with technology</a:t>
            </a:r>
          </a:p>
          <a:p>
            <a:endParaRPr lang="en-US" altLang="en-US" sz="2800" dirty="0"/>
          </a:p>
          <a:p>
            <a:r>
              <a:rPr lang="en-US" altLang="en-US" sz="2800" dirty="0"/>
              <a:t>See </a:t>
            </a:r>
            <a:r>
              <a:rPr lang="en-US" altLang="en-US" sz="2800" dirty="0">
                <a:hlinkClick r:id="rId3"/>
              </a:rPr>
              <a:t>https://www.checkpointchurch.com/</a:t>
            </a:r>
            <a:r>
              <a:rPr lang="en-US" altLang="en-US" sz="2800" dirty="0"/>
              <a:t>.</a:t>
            </a:r>
          </a:p>
          <a:p>
            <a:endParaRPr lang="en-US" altLang="en-US" sz="3000" dirty="0"/>
          </a:p>
          <a:p>
            <a:endParaRPr lang="en-US" altLang="en-US" sz="3000" dirty="0"/>
          </a:p>
          <a:p>
            <a:pPr marL="609585" lvl="1" indent="0">
              <a:buNone/>
              <a:defRPr/>
            </a:pPr>
            <a:endParaRPr lang="en-US" sz="1866" dirty="0"/>
          </a:p>
          <a:p>
            <a:pPr lvl="1"/>
            <a:endParaRPr lang="en-US" altLang="en-US" sz="2466" dirty="0"/>
          </a:p>
        </p:txBody>
      </p:sp>
      <p:pic>
        <p:nvPicPr>
          <p:cNvPr id="2" name="Picture 1">
            <a:extLst>
              <a:ext uri="{FF2B5EF4-FFF2-40B4-BE49-F238E27FC236}">
                <a16:creationId xmlns:a16="http://schemas.microsoft.com/office/drawing/2014/main" id="{B28412FF-0700-7C8A-E554-E043AA067CEB}"/>
              </a:ext>
            </a:extLst>
          </p:cNvPr>
          <p:cNvPicPr>
            <a:picLocks noChangeAspect="1"/>
          </p:cNvPicPr>
          <p:nvPr/>
        </p:nvPicPr>
        <p:blipFill>
          <a:blip r:embed="rId4"/>
          <a:stretch>
            <a:fillRect/>
          </a:stretch>
        </p:blipFill>
        <p:spPr>
          <a:xfrm>
            <a:off x="3467100" y="3429000"/>
            <a:ext cx="4219575" cy="2373511"/>
          </a:xfrm>
          <a:prstGeom prst="rect">
            <a:avLst/>
          </a:prstGeom>
        </p:spPr>
      </p:pic>
    </p:spTree>
    <p:extLst>
      <p:ext uri="{BB962C8B-B14F-4D97-AF65-F5344CB8AC3E}">
        <p14:creationId xmlns:p14="http://schemas.microsoft.com/office/powerpoint/2010/main" val="85109012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5B940-BB32-4D05-867D-A6FA586D9752}"/>
              </a:ext>
            </a:extLst>
          </p:cNvPr>
          <p:cNvSpPr>
            <a:spLocks noGrp="1"/>
          </p:cNvSpPr>
          <p:nvPr>
            <p:ph type="title"/>
          </p:nvPr>
        </p:nvSpPr>
        <p:spPr>
          <a:xfrm>
            <a:off x="609600" y="656167"/>
            <a:ext cx="10972800" cy="1143000"/>
          </a:xfrm>
        </p:spPr>
        <p:txBody>
          <a:bodyPr/>
          <a:lstStyle/>
          <a:p>
            <a:pPr marR="0" lvl="0" defTabSz="609585" rtl="0" eaLnBrk="1" fontAlgn="base" latinLnBrk="0" hangingPunct="1">
              <a:lnSpc>
                <a:spcPct val="100000"/>
              </a:lnSpc>
              <a:spcBef>
                <a:spcPct val="20000"/>
              </a:spcBef>
              <a:spcAft>
                <a:spcPct val="0"/>
              </a:spcAft>
              <a:buClrTx/>
              <a:buSzTx/>
              <a:tabLst/>
              <a:defRPr/>
            </a:pPr>
            <a:br>
              <a:rPr lang="en-US" sz="2400" dirty="0"/>
            </a:br>
            <a:r>
              <a:rPr lang="en-US" sz="2400" dirty="0">
                <a:effectLst>
                  <a:outerShdw blurRad="38100" dist="38100" dir="2700000" algn="tl">
                    <a:srgbClr val="000000">
                      <a:alpha val="43137"/>
                    </a:srgbClr>
                  </a:outerShdw>
                </a:effectLst>
              </a:rPr>
              <a:t>Document, document, document!</a:t>
            </a:r>
            <a:br>
              <a:rPr lang="en-US" sz="2400" dirty="0">
                <a:effectLst>
                  <a:outerShdw blurRad="38100" dist="38100" dir="2700000" algn="tl">
                    <a:srgbClr val="000000">
                      <a:alpha val="43137"/>
                    </a:srgbClr>
                  </a:outerShdw>
                </a:effectLst>
              </a:rPr>
            </a:br>
            <a:r>
              <a:rPr lang="en-US" sz="2400" dirty="0">
                <a:effectLst>
                  <a:outerShdw blurRad="38100" dist="38100" dir="2700000" algn="tl">
                    <a:srgbClr val="000000">
                      <a:alpha val="43137"/>
                    </a:srgbClr>
                  </a:outerShdw>
                </a:effectLst>
              </a:rPr>
              <a:t>(</a:t>
            </a:r>
            <a:r>
              <a:rPr lang="en-US" sz="2400">
                <a:effectLst>
                  <a:outerShdw blurRad="38100" dist="38100" dir="2700000" algn="tl">
                    <a:srgbClr val="000000">
                      <a:alpha val="43137"/>
                    </a:srgbClr>
                  </a:outerShdw>
                </a:effectLst>
              </a:rPr>
              <a:t>Even online)</a:t>
            </a:r>
            <a:br>
              <a:rPr lang="en-US" sz="2400" dirty="0">
                <a:effectLst>
                  <a:outerShdw blurRad="38100" dist="38100" dir="2700000" algn="tl">
                    <a:srgbClr val="000000">
                      <a:alpha val="43137"/>
                    </a:srgbClr>
                  </a:outerShdw>
                </a:effectLst>
              </a:rPr>
            </a:br>
            <a:br>
              <a:rPr lang="en-US" sz="2400" dirty="0">
                <a:effectLst>
                  <a:outerShdw blurRad="38100" dist="38100" dir="2700000" algn="tl">
                    <a:srgbClr val="000000">
                      <a:alpha val="43137"/>
                    </a:srgbClr>
                  </a:outerShdw>
                </a:effectLst>
              </a:rPr>
            </a:br>
            <a:r>
              <a:rPr kumimoji="0" lang="en-US" altLang="en-US" sz="24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Keep a WRITTEN RECORD of the event. </a:t>
            </a:r>
            <a:br>
              <a:rPr kumimoji="0" lang="en-US" altLang="en-US" sz="24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br>
            <a:r>
              <a:rPr kumimoji="0" lang="en-US" altLang="en-US" sz="240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(If it isn’t documented, it didn’t happen).  </a:t>
            </a:r>
            <a:br>
              <a:rPr kumimoji="0" lang="en-US" altLang="en-US" sz="2400" b="0" i="1" u="none" strike="noStrike" kern="1200" cap="none" spc="0" normalizeH="0" baseline="0" noProof="0" dirty="0">
                <a:ln>
                  <a:noFill/>
                </a:ln>
                <a:solidFill>
                  <a:prstClr val="black"/>
                </a:solidFill>
                <a:effectLst/>
                <a:uLnTx/>
                <a:uFillTx/>
                <a:latin typeface="Arial"/>
                <a:ea typeface="ＭＳ Ｐゴシック" charset="0"/>
                <a:cs typeface="Arial"/>
              </a:rPr>
            </a:br>
            <a:endParaRPr lang="en-US" sz="2400" dirty="0"/>
          </a:p>
        </p:txBody>
      </p:sp>
      <p:pic>
        <p:nvPicPr>
          <p:cNvPr id="7" name="Content Placeholder 6">
            <a:extLst>
              <a:ext uri="{FF2B5EF4-FFF2-40B4-BE49-F238E27FC236}">
                <a16:creationId xmlns:a16="http://schemas.microsoft.com/office/drawing/2014/main" id="{18C202E7-153C-4259-BD22-E598F2BF553C}"/>
              </a:ext>
            </a:extLst>
          </p:cNvPr>
          <p:cNvPicPr>
            <a:picLocks noGrp="1" noChangeAspect="1"/>
          </p:cNvPicPr>
          <p:nvPr>
            <p:ph idx="1"/>
          </p:nvPr>
        </p:nvPicPr>
        <p:blipFill>
          <a:blip r:embed="rId3"/>
          <a:stretch>
            <a:fillRect/>
          </a:stretch>
        </p:blipFill>
        <p:spPr>
          <a:xfrm>
            <a:off x="3933824" y="2355585"/>
            <a:ext cx="3452019" cy="3452019"/>
          </a:xfrm>
          <a:prstGeom prst="rect">
            <a:avLst/>
          </a:prstGeom>
        </p:spPr>
      </p:pic>
    </p:spTree>
    <p:extLst>
      <p:ext uri="{BB962C8B-B14F-4D97-AF65-F5344CB8AC3E}">
        <p14:creationId xmlns:p14="http://schemas.microsoft.com/office/powerpoint/2010/main" val="321534133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669C3F1F-D0F9-4E7E-BB8D-EE372453E67D}"/>
              </a:ext>
            </a:extLst>
          </p:cNvPr>
          <p:cNvSpPr>
            <a:spLocks noGrp="1" noChangeArrowheads="1"/>
          </p:cNvSpPr>
          <p:nvPr>
            <p:ph type="title"/>
          </p:nvPr>
        </p:nvSpPr>
        <p:spPr/>
        <p:txBody>
          <a:bodyPr/>
          <a:lstStyle/>
          <a:p>
            <a:endParaRPr lang="en-US" altLang="en-US" dirty="0"/>
          </a:p>
        </p:txBody>
      </p:sp>
      <p:pic>
        <p:nvPicPr>
          <p:cNvPr id="3" name="Content Placeholder 2">
            <a:extLst>
              <a:ext uri="{FF2B5EF4-FFF2-40B4-BE49-F238E27FC236}">
                <a16:creationId xmlns:a16="http://schemas.microsoft.com/office/drawing/2014/main" id="{33B6F2A1-CFDD-477F-B13F-B5AD0B586B3F}"/>
              </a:ext>
            </a:extLst>
          </p:cNvPr>
          <p:cNvPicPr>
            <a:picLocks noGrp="1" noChangeAspect="1"/>
          </p:cNvPicPr>
          <p:nvPr>
            <p:ph idx="1"/>
          </p:nvPr>
        </p:nvPicPr>
        <p:blipFill>
          <a:blip r:embed="rId3"/>
          <a:stretch>
            <a:fillRect/>
          </a:stretch>
        </p:blipFill>
        <p:spPr>
          <a:xfrm>
            <a:off x="2472612" y="363894"/>
            <a:ext cx="7156580" cy="4945223"/>
          </a:xfrm>
          <a:prstGeom prst="rect">
            <a:avLst/>
          </a:prstGeom>
        </p:spPr>
      </p:pic>
    </p:spTree>
    <p:extLst>
      <p:ext uri="{BB962C8B-B14F-4D97-AF65-F5344CB8AC3E}">
        <p14:creationId xmlns:p14="http://schemas.microsoft.com/office/powerpoint/2010/main" val="412267765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B828E6-21A9-C750-82CB-A84E8277E172}"/>
              </a:ext>
            </a:extLst>
          </p:cNvPr>
          <p:cNvPicPr>
            <a:picLocks noChangeAspect="1"/>
          </p:cNvPicPr>
          <p:nvPr/>
        </p:nvPicPr>
        <p:blipFill>
          <a:blip r:embed="rId3"/>
          <a:stretch>
            <a:fillRect/>
          </a:stretch>
        </p:blipFill>
        <p:spPr>
          <a:xfrm>
            <a:off x="2260509" y="1072662"/>
            <a:ext cx="7315200" cy="3798276"/>
          </a:xfrm>
          <a:prstGeom prst="rect">
            <a:avLst/>
          </a:prstGeom>
          <a:noFill/>
        </p:spPr>
      </p:pic>
    </p:spTree>
    <p:extLst>
      <p:ext uri="{BB962C8B-B14F-4D97-AF65-F5344CB8AC3E}">
        <p14:creationId xmlns:p14="http://schemas.microsoft.com/office/powerpoint/2010/main" val="29900912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8B0299-1083-0349-BA20-214DBF52C6C7}"/>
              </a:ext>
            </a:extLst>
          </p:cNvPr>
          <p:cNvPicPr>
            <a:picLocks noChangeAspect="1"/>
          </p:cNvPicPr>
          <p:nvPr/>
        </p:nvPicPr>
        <p:blipFill rotWithShape="1">
          <a:blip r:embed="rId2">
            <a:grayscl/>
          </a:blip>
          <a:srcRect b="25766"/>
          <a:stretch/>
        </p:blipFill>
        <p:spPr>
          <a:xfrm>
            <a:off x="0" y="0"/>
            <a:ext cx="12192000" cy="6015568"/>
          </a:xfrm>
          <a:prstGeom prst="rect">
            <a:avLst/>
          </a:prstGeom>
        </p:spPr>
      </p:pic>
      <p:sp>
        <p:nvSpPr>
          <p:cNvPr id="5" name="Rectangle 4">
            <a:extLst>
              <a:ext uri="{FF2B5EF4-FFF2-40B4-BE49-F238E27FC236}">
                <a16:creationId xmlns:a16="http://schemas.microsoft.com/office/drawing/2014/main" id="{8A754B58-E6A7-C348-A6B2-CD5C01A13746}"/>
              </a:ext>
            </a:extLst>
          </p:cNvPr>
          <p:cNvSpPr/>
          <p:nvPr/>
        </p:nvSpPr>
        <p:spPr>
          <a:xfrm>
            <a:off x="0" y="0"/>
            <a:ext cx="12192000" cy="6015568"/>
          </a:xfrm>
          <a:prstGeom prst="rect">
            <a:avLst/>
          </a:prstGeom>
          <a:solidFill>
            <a:schemeClr val="bg2">
              <a:lumMod val="50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itle 1">
            <a:extLst>
              <a:ext uri="{FF2B5EF4-FFF2-40B4-BE49-F238E27FC236}">
                <a16:creationId xmlns:a16="http://schemas.microsoft.com/office/drawing/2014/main" id="{8CE5A0D6-E732-8A44-99AB-8563F89CB2FF}"/>
              </a:ext>
            </a:extLst>
          </p:cNvPr>
          <p:cNvSpPr>
            <a:spLocks noGrp="1"/>
          </p:cNvSpPr>
          <p:nvPr>
            <p:ph type="title"/>
          </p:nvPr>
        </p:nvSpPr>
        <p:spPr>
          <a:xfrm>
            <a:off x="609601" y="275167"/>
            <a:ext cx="3848100" cy="1143000"/>
          </a:xfrm>
        </p:spPr>
        <p:txBody>
          <a:bodyPr/>
          <a:lstStyle/>
          <a:p>
            <a:r>
              <a:rPr lang="en-US" sz="4000" b="1" dirty="0">
                <a:solidFill>
                  <a:schemeClr val="bg1"/>
                </a:solidFill>
                <a:effectLst>
                  <a:outerShdw blurRad="50800" dist="38100" dir="8100000" algn="tr" rotWithShape="0">
                    <a:prstClr val="black">
                      <a:alpha val="40000"/>
                    </a:prstClr>
                  </a:outerShdw>
                </a:effectLst>
              </a:rPr>
              <a:t>Policy Build</a:t>
            </a:r>
          </a:p>
        </p:txBody>
      </p:sp>
      <p:sp>
        <p:nvSpPr>
          <p:cNvPr id="3" name="Content Placeholder 2"/>
          <p:cNvSpPr>
            <a:spLocks noGrp="1"/>
          </p:cNvSpPr>
          <p:nvPr>
            <p:ph idx="1"/>
          </p:nvPr>
        </p:nvSpPr>
        <p:spPr>
          <a:xfrm>
            <a:off x="764294" y="1418167"/>
            <a:ext cx="10249837" cy="4143803"/>
          </a:xfrm>
        </p:spPr>
        <p:txBody>
          <a:bodyPr/>
          <a:lstStyle/>
          <a:p>
            <a:pPr marL="0" indent="0" algn="ctr">
              <a:spcBef>
                <a:spcPts val="384"/>
              </a:spcBef>
              <a:buNone/>
            </a:pPr>
            <a:endParaRPr lang="en-US" sz="5400" dirty="0">
              <a:solidFill>
                <a:schemeClr val="bg1"/>
              </a:solidFill>
            </a:endParaRPr>
          </a:p>
          <a:p>
            <a:pPr marL="0" indent="0" algn="ctr">
              <a:spcBef>
                <a:spcPts val="384"/>
              </a:spcBef>
              <a:buNone/>
            </a:pPr>
            <a:r>
              <a:rPr lang="en-US" sz="4800" dirty="0">
                <a:solidFill>
                  <a:schemeClr val="bg1"/>
                </a:solidFill>
              </a:rPr>
              <a:t>Let’s build a policy.</a:t>
            </a:r>
          </a:p>
          <a:p>
            <a:pPr marL="0" indent="0" algn="ctr">
              <a:spcBef>
                <a:spcPts val="384"/>
              </a:spcBef>
              <a:buNone/>
            </a:pPr>
            <a:r>
              <a:rPr lang="en-US" sz="4800" dirty="0">
                <a:solidFill>
                  <a:schemeClr val="bg1"/>
                </a:solidFill>
                <a:effectLst>
                  <a:outerShdw blurRad="50800" dist="38100" dir="2700000" algn="tl" rotWithShape="0">
                    <a:prstClr val="black">
                      <a:alpha val="40000"/>
                    </a:prstClr>
                  </a:outerShdw>
                </a:effectLst>
              </a:rPr>
              <a:t>Let’s live into a ministry opportunity.</a:t>
            </a:r>
          </a:p>
        </p:txBody>
      </p:sp>
      <p:grpSp>
        <p:nvGrpSpPr>
          <p:cNvPr id="11" name="Group 10">
            <a:extLst>
              <a:ext uri="{FF2B5EF4-FFF2-40B4-BE49-F238E27FC236}">
                <a16:creationId xmlns:a16="http://schemas.microsoft.com/office/drawing/2014/main" id="{896B96E7-CC7B-9F42-BF6F-87A1C23A38AB}"/>
              </a:ext>
            </a:extLst>
          </p:cNvPr>
          <p:cNvGrpSpPr/>
          <p:nvPr/>
        </p:nvGrpSpPr>
        <p:grpSpPr>
          <a:xfrm>
            <a:off x="320843" y="757483"/>
            <a:ext cx="11468389" cy="4772304"/>
            <a:chOff x="320842" y="757482"/>
            <a:chExt cx="11468389" cy="4772304"/>
          </a:xfrm>
        </p:grpSpPr>
        <p:cxnSp>
          <p:nvCxnSpPr>
            <p:cNvPr id="12" name="Straight Connector 11">
              <a:extLst>
                <a:ext uri="{FF2B5EF4-FFF2-40B4-BE49-F238E27FC236}">
                  <a16:creationId xmlns:a16="http://schemas.microsoft.com/office/drawing/2014/main" id="{C6B12582-7B59-3348-A58D-8554CD53392E}"/>
                </a:ext>
              </a:extLst>
            </p:cNvPr>
            <p:cNvCxnSpPr/>
            <p:nvPr/>
          </p:nvCxnSpPr>
          <p:spPr>
            <a:xfrm>
              <a:off x="4588329" y="800868"/>
              <a:ext cx="7184571" cy="0"/>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95C32425-184F-714B-9007-4631B1B08883}"/>
                </a:ext>
              </a:extLst>
            </p:cNvPr>
            <p:cNvCxnSpPr>
              <a:cxnSpLocks/>
            </p:cNvCxnSpPr>
            <p:nvPr/>
          </p:nvCxnSpPr>
          <p:spPr>
            <a:xfrm>
              <a:off x="320842" y="5463548"/>
              <a:ext cx="11424843" cy="0"/>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04F34456-A790-844B-A74E-6A0CDFA2AFB4}"/>
                </a:ext>
              </a:extLst>
            </p:cNvPr>
            <p:cNvCxnSpPr>
              <a:cxnSpLocks/>
            </p:cNvCxnSpPr>
            <p:nvPr/>
          </p:nvCxnSpPr>
          <p:spPr>
            <a:xfrm>
              <a:off x="11789231" y="757482"/>
              <a:ext cx="0" cy="4772304"/>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A33885D0-4D7D-1A46-BC9C-106496A5A79C}"/>
                </a:ext>
              </a:extLst>
            </p:cNvPr>
            <p:cNvCxnSpPr/>
            <p:nvPr/>
          </p:nvCxnSpPr>
          <p:spPr>
            <a:xfrm flipV="1">
              <a:off x="382146" y="1397385"/>
              <a:ext cx="0" cy="4018037"/>
            </a:xfrm>
            <a:prstGeom prst="straightConnector1">
              <a:avLst/>
            </a:prstGeom>
            <a:ln w="127000">
              <a:solidFill>
                <a:schemeClr val="bg1"/>
              </a:solidFill>
              <a:tailEnd type="triangle" w="lg"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69663423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0C20A-21C7-CEE5-7071-60C023A958CE}"/>
              </a:ext>
            </a:extLst>
          </p:cNvPr>
          <p:cNvSpPr>
            <a:spLocks noGrp="1"/>
          </p:cNvSpPr>
          <p:nvPr>
            <p:ph type="title"/>
          </p:nvPr>
        </p:nvSpPr>
        <p:spPr>
          <a:xfrm>
            <a:off x="609600" y="275167"/>
            <a:ext cx="10972800" cy="1143000"/>
          </a:xfrm>
        </p:spPr>
        <p:txBody>
          <a:bodyPr wrap="square" anchor="ctr">
            <a:normAutofit/>
          </a:bodyPr>
          <a:lstStyle/>
          <a:p>
            <a:r>
              <a:rPr lang="en-US" sz="3600" dirty="0">
                <a:effectLst>
                  <a:outerShdw blurRad="38100" dist="38100" dir="2700000" algn="tl">
                    <a:srgbClr val="000000">
                      <a:alpha val="43137"/>
                    </a:srgbClr>
                  </a:outerShdw>
                </a:effectLst>
              </a:rPr>
              <a:t>First steps in policy creation</a:t>
            </a:r>
          </a:p>
        </p:txBody>
      </p:sp>
      <p:graphicFrame>
        <p:nvGraphicFramePr>
          <p:cNvPr id="20" name="Content Placeholder 2">
            <a:extLst>
              <a:ext uri="{FF2B5EF4-FFF2-40B4-BE49-F238E27FC236}">
                <a16:creationId xmlns:a16="http://schemas.microsoft.com/office/drawing/2014/main" id="{EC305706-59CB-1C8C-813E-7F812E39920E}"/>
              </a:ext>
            </a:extLst>
          </p:cNvPr>
          <p:cNvGraphicFramePr>
            <a:graphicFrameLocks noGrp="1"/>
          </p:cNvGraphicFramePr>
          <p:nvPr>
            <p:ph idx="1"/>
            <p:extLst>
              <p:ext uri="{D42A27DB-BD31-4B8C-83A1-F6EECF244321}">
                <p14:modId xmlns:p14="http://schemas.microsoft.com/office/powerpoint/2010/main" val="425287293"/>
              </p:ext>
            </p:extLst>
          </p:nvPr>
        </p:nvGraphicFramePr>
        <p:xfrm>
          <a:off x="695325" y="1418167"/>
          <a:ext cx="10972800" cy="44280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4006541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BC2D569-C53C-8072-CF3B-199302D07C76}"/>
              </a:ext>
            </a:extLst>
          </p:cNvPr>
          <p:cNvSpPr>
            <a:spLocks noGrp="1"/>
          </p:cNvSpPr>
          <p:nvPr>
            <p:ph type="title"/>
          </p:nvPr>
        </p:nvSpPr>
        <p:spPr>
          <a:xfrm>
            <a:off x="609600" y="275167"/>
            <a:ext cx="10972800" cy="1143000"/>
          </a:xfrm>
        </p:spPr>
        <p:txBody>
          <a:bodyPr/>
          <a:lstStyle/>
          <a:p>
            <a:r>
              <a:rPr lang="en-US" sz="3600" dirty="0">
                <a:effectLst>
                  <a:outerShdw blurRad="38100" dist="38100" dir="2700000" algn="tl">
                    <a:srgbClr val="000000">
                      <a:alpha val="43137"/>
                    </a:srgbClr>
                  </a:outerShdw>
                </a:effectLst>
              </a:rPr>
              <a:t>Physical buildings and barriers</a:t>
            </a:r>
          </a:p>
        </p:txBody>
      </p:sp>
      <p:sp>
        <p:nvSpPr>
          <p:cNvPr id="11" name="Content Placeholder 2">
            <a:extLst>
              <a:ext uri="{FF2B5EF4-FFF2-40B4-BE49-F238E27FC236}">
                <a16:creationId xmlns:a16="http://schemas.microsoft.com/office/drawing/2014/main" id="{32CB64CE-BF0D-5C89-55B3-EFC821E19ED9}"/>
              </a:ext>
            </a:extLst>
          </p:cNvPr>
          <p:cNvSpPr>
            <a:spLocks noGrp="1"/>
          </p:cNvSpPr>
          <p:nvPr>
            <p:ph idx="1"/>
          </p:nvPr>
        </p:nvSpPr>
        <p:spPr>
          <a:xfrm>
            <a:off x="609600" y="1600202"/>
            <a:ext cx="10972800" cy="4415367"/>
          </a:xfrm>
        </p:spPr>
        <p:txBody>
          <a:bodyPr/>
          <a:lstStyle/>
          <a:p>
            <a:pPr marL="0" indent="0">
              <a:buNone/>
            </a:pPr>
            <a:endParaRPr lang="en-US" sz="2400" dirty="0"/>
          </a:p>
          <a:p>
            <a:endParaRPr lang="en-US" sz="2400" dirty="0"/>
          </a:p>
          <a:p>
            <a:pPr marL="0" indent="0" algn="ctr">
              <a:buNone/>
            </a:pPr>
            <a:r>
              <a:rPr lang="en-US" sz="2400" dirty="0"/>
              <a:t>One of the first things recommended is to take an inventory of the physical building and rooms used for your ministry event. When entering the area familiarize yourself with the surroundings.</a:t>
            </a:r>
          </a:p>
          <a:p>
            <a:pPr marL="0" indent="0" algn="ctr">
              <a:buNone/>
            </a:pPr>
            <a:endParaRPr lang="en-US" sz="2000" dirty="0"/>
          </a:p>
          <a:p>
            <a:pPr marL="0" indent="0" algn="ctr">
              <a:buNone/>
            </a:pPr>
            <a:r>
              <a:rPr lang="en-US" sz="2000" dirty="0"/>
              <a:t>(always keep in mind)…</a:t>
            </a:r>
            <a:endParaRPr lang="en-US" sz="2400" dirty="0"/>
          </a:p>
          <a:p>
            <a:pPr lvl="1"/>
            <a:r>
              <a:rPr lang="en-US" sz="1866" dirty="0"/>
              <a:t>How would </a:t>
            </a:r>
            <a:r>
              <a:rPr lang="en-US" sz="1866" b="1" dirty="0"/>
              <a:t>you</a:t>
            </a:r>
            <a:r>
              <a:rPr lang="en-US" sz="1866" dirty="0"/>
              <a:t> describe the current Safe Sanctuary system in your church? </a:t>
            </a:r>
          </a:p>
          <a:p>
            <a:pPr lvl="1"/>
            <a:endParaRPr lang="en-US" sz="1866" dirty="0"/>
          </a:p>
          <a:p>
            <a:pPr lvl="1"/>
            <a:r>
              <a:rPr lang="en-US" sz="1866" dirty="0"/>
              <a:t>How would </a:t>
            </a:r>
            <a:r>
              <a:rPr lang="en-US" sz="1866" b="1" dirty="0"/>
              <a:t>someone</a:t>
            </a:r>
            <a:r>
              <a:rPr lang="en-US" sz="1866" dirty="0"/>
              <a:t> else describe the current Safe Sanctuary system in church? </a:t>
            </a:r>
          </a:p>
          <a:p>
            <a:endParaRPr lang="en-US" sz="2400" dirty="0"/>
          </a:p>
        </p:txBody>
      </p:sp>
    </p:spTree>
    <p:extLst>
      <p:ext uri="{BB962C8B-B14F-4D97-AF65-F5344CB8AC3E}">
        <p14:creationId xmlns:p14="http://schemas.microsoft.com/office/powerpoint/2010/main" val="65714648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ED69555-EE48-4B19-812B-4E1068DBF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2" name="Freeform 57">
            <a:extLst>
              <a:ext uri="{FF2B5EF4-FFF2-40B4-BE49-F238E27FC236}">
                <a16:creationId xmlns:a16="http://schemas.microsoft.com/office/drawing/2014/main" id="{57AEB73D-F521-4B19-820F-12DB6BCC8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iryo"/>
              <a:ea typeface="+mn-ea"/>
              <a:cs typeface="+mn-cs"/>
            </a:endParaRPr>
          </a:p>
        </p:txBody>
      </p:sp>
      <p:sp>
        <p:nvSpPr>
          <p:cNvPr id="14" name="Rectangle 13">
            <a:extLst>
              <a:ext uri="{FF2B5EF4-FFF2-40B4-BE49-F238E27FC236}">
                <a16:creationId xmlns:a16="http://schemas.microsoft.com/office/drawing/2014/main" id="{6B72EEBA-3A5D-41CE-8465-A45A0F656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useBgFill="1">
        <p:nvSpPr>
          <p:cNvPr id="16" name="Rectangle 15">
            <a:extLst>
              <a:ext uri="{FF2B5EF4-FFF2-40B4-BE49-F238E27FC236}">
                <a16:creationId xmlns:a16="http://schemas.microsoft.com/office/drawing/2014/main" id="{CA22F210-7186-4074-94C5-FAD2C2EB1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Placeholder 4" descr="A cartoon character next to a question mark&#10;&#10;Description automatically generated">
            <a:extLst>
              <a:ext uri="{FF2B5EF4-FFF2-40B4-BE49-F238E27FC236}">
                <a16:creationId xmlns:a16="http://schemas.microsoft.com/office/drawing/2014/main" id="{B668D992-8C1C-41B4-6B8E-591232B6F8EF}"/>
              </a:ext>
            </a:extLst>
          </p:cNvPr>
          <p:cNvPicPr>
            <a:picLocks noGrp="1" noChangeAspect="1"/>
          </p:cNvPicPr>
          <p:nvPr>
            <p:ph type="pic" sz="quarter" idx="13"/>
          </p:nvPr>
        </p:nvPicPr>
        <p:blipFill rotWithShape="1">
          <a:blip r:embed="rId3">
            <a:extLst>
              <a:ext uri="{837473B0-CC2E-450A-ABE3-18F120FF3D39}">
                <a1611:picAttrSrcUrl xmlns:a1611="http://schemas.microsoft.com/office/drawing/2016/11/main" r:id="rId4"/>
              </a:ext>
            </a:extLst>
          </a:blip>
          <a:srcRect t="12871" b="12871"/>
          <a:stretch/>
        </p:blipFill>
        <p:spPr>
          <a:xfrm>
            <a:off x="20" y="-2"/>
            <a:ext cx="12191980" cy="6858002"/>
          </a:xfrm>
          <a:prstGeom prst="rect">
            <a:avLst/>
          </a:prstGeom>
        </p:spPr>
      </p:pic>
      <p:sp>
        <p:nvSpPr>
          <p:cNvPr id="18" name="Rectangle 17">
            <a:extLst>
              <a:ext uri="{FF2B5EF4-FFF2-40B4-BE49-F238E27FC236}">
                <a16:creationId xmlns:a16="http://schemas.microsoft.com/office/drawing/2014/main" id="{11C4FED8-D85F-4B52-875F-AB6873B50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68639" cy="6858000"/>
          </a:xfrm>
          <a:prstGeom prst="rect">
            <a:avLst/>
          </a:prstGeom>
          <a:gradFill>
            <a:gsLst>
              <a:gs pos="58000">
                <a:schemeClr val="tx1">
                  <a:alpha val="55000"/>
                </a:schemeClr>
              </a:gs>
              <a:gs pos="33000">
                <a:schemeClr val="tx1">
                  <a:alpha val="40000"/>
                </a:schemeClr>
              </a:gs>
              <a:gs pos="3000">
                <a:schemeClr val="tx1">
                  <a:alpha val="0"/>
                </a:schemeClr>
              </a:gs>
              <a:gs pos="100000">
                <a:schemeClr val="tx1">
                  <a:alpha val="5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CFE8AF27-9AFF-52E7-FEF3-7719E6EA44E2}"/>
              </a:ext>
            </a:extLst>
          </p:cNvPr>
          <p:cNvSpPr>
            <a:spLocks noGrp="1"/>
          </p:cNvSpPr>
          <p:nvPr>
            <p:ph type="ctrTitle"/>
          </p:nvPr>
        </p:nvSpPr>
        <p:spPr>
          <a:xfrm>
            <a:off x="855663" y="863600"/>
            <a:ext cx="6007100" cy="3366494"/>
          </a:xfrm>
        </p:spPr>
        <p:txBody>
          <a:bodyPr vert="horz" lIns="109728" tIns="109728" rIns="109728" bIns="91440" rtlCol="0" anchor="b">
            <a:normAutofit/>
          </a:bodyPr>
          <a:lstStyle/>
          <a:p>
            <a:pPr>
              <a:lnSpc>
                <a:spcPct val="125000"/>
              </a:lnSpc>
            </a:pPr>
            <a:r>
              <a:rPr lang="en-US" sz="6000" b="0" dirty="0"/>
              <a:t>Why are we here?</a:t>
            </a:r>
          </a:p>
        </p:txBody>
      </p:sp>
    </p:spTree>
    <p:extLst>
      <p:ext uri="{BB962C8B-B14F-4D97-AF65-F5344CB8AC3E}">
        <p14:creationId xmlns:p14="http://schemas.microsoft.com/office/powerpoint/2010/main" val="373864548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0C20A-21C7-CEE5-7071-60C023A958CE}"/>
              </a:ext>
            </a:extLst>
          </p:cNvPr>
          <p:cNvSpPr>
            <a:spLocks noGrp="1"/>
          </p:cNvSpPr>
          <p:nvPr>
            <p:ph type="title"/>
          </p:nvPr>
        </p:nvSpPr>
        <p:spPr>
          <a:xfrm>
            <a:off x="609600" y="275167"/>
            <a:ext cx="10972800" cy="1143000"/>
          </a:xfrm>
        </p:spPr>
        <p:txBody>
          <a:bodyPr wrap="square" anchor="ctr">
            <a:normAutofit fontScale="90000"/>
          </a:bodyPr>
          <a:lstStyle/>
          <a:p>
            <a:r>
              <a:rPr lang="en-US" sz="3600" dirty="0">
                <a:effectLst>
                  <a:outerShdw blurRad="38100" dist="38100" dir="2700000" algn="tl">
                    <a:srgbClr val="000000">
                      <a:alpha val="43137"/>
                    </a:srgbClr>
                  </a:outerShdw>
                </a:effectLst>
              </a:rPr>
              <a:t>Physical barriers</a:t>
            </a: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(Trustees can help)</a:t>
            </a:r>
          </a:p>
        </p:txBody>
      </p:sp>
      <p:graphicFrame>
        <p:nvGraphicFramePr>
          <p:cNvPr id="20" name="Content Placeholder 2">
            <a:extLst>
              <a:ext uri="{FF2B5EF4-FFF2-40B4-BE49-F238E27FC236}">
                <a16:creationId xmlns:a16="http://schemas.microsoft.com/office/drawing/2014/main" id="{EC305706-59CB-1C8C-813E-7F812E39920E}"/>
              </a:ext>
            </a:extLst>
          </p:cNvPr>
          <p:cNvGraphicFramePr>
            <a:graphicFrameLocks noGrp="1"/>
          </p:cNvGraphicFramePr>
          <p:nvPr>
            <p:ph idx="1"/>
            <p:extLst>
              <p:ext uri="{D42A27DB-BD31-4B8C-83A1-F6EECF244321}">
                <p14:modId xmlns:p14="http://schemas.microsoft.com/office/powerpoint/2010/main" val="3998947085"/>
              </p:ext>
            </p:extLst>
          </p:nvPr>
        </p:nvGraphicFramePr>
        <p:xfrm>
          <a:off x="695325" y="1418167"/>
          <a:ext cx="10972800" cy="44280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4068741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0C20A-21C7-CEE5-7071-60C023A958CE}"/>
              </a:ext>
            </a:extLst>
          </p:cNvPr>
          <p:cNvSpPr>
            <a:spLocks noGrp="1"/>
          </p:cNvSpPr>
          <p:nvPr>
            <p:ph type="title"/>
          </p:nvPr>
        </p:nvSpPr>
        <p:spPr>
          <a:xfrm>
            <a:off x="609600" y="275167"/>
            <a:ext cx="10972800" cy="1143000"/>
          </a:xfrm>
        </p:spPr>
        <p:txBody>
          <a:bodyPr wrap="square" anchor="ctr">
            <a:normAutofit fontScale="90000"/>
          </a:bodyPr>
          <a:lstStyle/>
          <a:p>
            <a:r>
              <a:rPr lang="en-US" sz="3600" dirty="0">
                <a:effectLst>
                  <a:outerShdw blurRad="38100" dist="38100" dir="2700000" algn="tl">
                    <a:srgbClr val="000000">
                      <a:alpha val="43137"/>
                    </a:srgbClr>
                  </a:outerShdw>
                </a:effectLst>
              </a:rPr>
              <a:t>Policy should address</a:t>
            </a: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(Remember the 4-parts)</a:t>
            </a:r>
          </a:p>
        </p:txBody>
      </p:sp>
      <p:graphicFrame>
        <p:nvGraphicFramePr>
          <p:cNvPr id="20" name="Content Placeholder 2">
            <a:extLst>
              <a:ext uri="{FF2B5EF4-FFF2-40B4-BE49-F238E27FC236}">
                <a16:creationId xmlns:a16="http://schemas.microsoft.com/office/drawing/2014/main" id="{EC305706-59CB-1C8C-813E-7F812E39920E}"/>
              </a:ext>
            </a:extLst>
          </p:cNvPr>
          <p:cNvGraphicFramePr>
            <a:graphicFrameLocks noGrp="1"/>
          </p:cNvGraphicFramePr>
          <p:nvPr>
            <p:ph idx="1"/>
            <p:extLst>
              <p:ext uri="{D42A27DB-BD31-4B8C-83A1-F6EECF244321}">
                <p14:modId xmlns:p14="http://schemas.microsoft.com/office/powerpoint/2010/main" val="2061800873"/>
              </p:ext>
            </p:extLst>
          </p:nvPr>
        </p:nvGraphicFramePr>
        <p:xfrm>
          <a:off x="695325" y="1418167"/>
          <a:ext cx="10972800" cy="44280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6970271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0C20A-21C7-CEE5-7071-60C023A958CE}"/>
              </a:ext>
            </a:extLst>
          </p:cNvPr>
          <p:cNvSpPr>
            <a:spLocks noGrp="1"/>
          </p:cNvSpPr>
          <p:nvPr>
            <p:ph type="title"/>
          </p:nvPr>
        </p:nvSpPr>
        <p:spPr>
          <a:xfrm>
            <a:off x="609600" y="275167"/>
            <a:ext cx="10972800" cy="1143000"/>
          </a:xfrm>
        </p:spPr>
        <p:txBody>
          <a:bodyPr wrap="square" anchor="ctr">
            <a:normAutofit/>
          </a:bodyPr>
          <a:lstStyle/>
          <a:p>
            <a:r>
              <a:rPr lang="en-US" sz="3600" dirty="0">
                <a:effectLst>
                  <a:outerShdw blurRad="38100" dist="38100" dir="2700000" algn="tl">
                    <a:srgbClr val="000000">
                      <a:alpha val="43137"/>
                    </a:srgbClr>
                  </a:outerShdw>
                </a:effectLst>
              </a:rPr>
              <a:t>Policy should address…</a:t>
            </a:r>
          </a:p>
        </p:txBody>
      </p:sp>
      <p:graphicFrame>
        <p:nvGraphicFramePr>
          <p:cNvPr id="20" name="Content Placeholder 2">
            <a:extLst>
              <a:ext uri="{FF2B5EF4-FFF2-40B4-BE49-F238E27FC236}">
                <a16:creationId xmlns:a16="http://schemas.microsoft.com/office/drawing/2014/main" id="{EC305706-59CB-1C8C-813E-7F812E39920E}"/>
              </a:ext>
            </a:extLst>
          </p:cNvPr>
          <p:cNvGraphicFramePr>
            <a:graphicFrameLocks noGrp="1"/>
          </p:cNvGraphicFramePr>
          <p:nvPr>
            <p:ph idx="1"/>
            <p:extLst>
              <p:ext uri="{D42A27DB-BD31-4B8C-83A1-F6EECF244321}">
                <p14:modId xmlns:p14="http://schemas.microsoft.com/office/powerpoint/2010/main" val="3108162293"/>
              </p:ext>
            </p:extLst>
          </p:nvPr>
        </p:nvGraphicFramePr>
        <p:xfrm>
          <a:off x="695325" y="1418167"/>
          <a:ext cx="10972800" cy="44280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0159742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0C20A-21C7-CEE5-7071-60C023A958CE}"/>
              </a:ext>
            </a:extLst>
          </p:cNvPr>
          <p:cNvSpPr>
            <a:spLocks noGrp="1"/>
          </p:cNvSpPr>
          <p:nvPr>
            <p:ph type="title"/>
          </p:nvPr>
        </p:nvSpPr>
        <p:spPr>
          <a:xfrm>
            <a:off x="609600" y="275167"/>
            <a:ext cx="10972800" cy="1143000"/>
          </a:xfrm>
        </p:spPr>
        <p:txBody>
          <a:bodyPr wrap="square" anchor="ctr">
            <a:normAutofit/>
          </a:bodyPr>
          <a:lstStyle/>
          <a:p>
            <a:r>
              <a:rPr lang="en-US" sz="3600" dirty="0">
                <a:effectLst>
                  <a:outerShdw blurRad="38100" dist="38100" dir="2700000" algn="tl">
                    <a:srgbClr val="000000">
                      <a:alpha val="43137"/>
                    </a:srgbClr>
                  </a:outerShdw>
                </a:effectLst>
              </a:rPr>
              <a:t>Policy should address…</a:t>
            </a:r>
          </a:p>
        </p:txBody>
      </p:sp>
      <p:graphicFrame>
        <p:nvGraphicFramePr>
          <p:cNvPr id="20" name="Content Placeholder 2">
            <a:extLst>
              <a:ext uri="{FF2B5EF4-FFF2-40B4-BE49-F238E27FC236}">
                <a16:creationId xmlns:a16="http://schemas.microsoft.com/office/drawing/2014/main" id="{EC305706-59CB-1C8C-813E-7F812E39920E}"/>
              </a:ext>
            </a:extLst>
          </p:cNvPr>
          <p:cNvGraphicFramePr>
            <a:graphicFrameLocks noGrp="1"/>
          </p:cNvGraphicFramePr>
          <p:nvPr>
            <p:ph idx="1"/>
            <p:extLst>
              <p:ext uri="{D42A27DB-BD31-4B8C-83A1-F6EECF244321}">
                <p14:modId xmlns:p14="http://schemas.microsoft.com/office/powerpoint/2010/main" val="3253938445"/>
              </p:ext>
            </p:extLst>
          </p:nvPr>
        </p:nvGraphicFramePr>
        <p:xfrm>
          <a:off x="695325" y="1418167"/>
          <a:ext cx="10972800" cy="44280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9904340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E55EC4A-7F7B-8028-A14B-710FEB0639F6}"/>
              </a:ext>
            </a:extLst>
          </p:cNvPr>
          <p:cNvSpPr>
            <a:spLocks noGrp="1"/>
          </p:cNvSpPr>
          <p:nvPr>
            <p:ph type="title"/>
          </p:nvPr>
        </p:nvSpPr>
        <p:spPr/>
        <p:txBody>
          <a:bodyPr/>
          <a:lstStyle/>
          <a:p>
            <a:pPr algn="ctr"/>
            <a:r>
              <a:rPr lang="en-US" dirty="0"/>
              <a:t> </a:t>
            </a:r>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 Holistic approach…</a:t>
            </a:r>
          </a:p>
        </p:txBody>
      </p:sp>
      <p:sp>
        <p:nvSpPr>
          <p:cNvPr id="7" name="Picture Placeholder 6">
            <a:extLst>
              <a:ext uri="{FF2B5EF4-FFF2-40B4-BE49-F238E27FC236}">
                <a16:creationId xmlns:a16="http://schemas.microsoft.com/office/drawing/2014/main" id="{AD29F0FA-4EF0-DD5F-EF82-7387FCD769E5}"/>
              </a:ext>
            </a:extLst>
          </p:cNvPr>
          <p:cNvSpPr>
            <a:spLocks noGrp="1"/>
          </p:cNvSpPr>
          <p:nvPr>
            <p:ph type="pic" idx="1"/>
          </p:nvPr>
        </p:nvSpPr>
        <p:spPr/>
        <p:txBody>
          <a:bodyPr/>
          <a:lstStyle/>
          <a:p>
            <a:endParaRPr lang="en-US"/>
          </a:p>
        </p:txBody>
      </p:sp>
      <p:sp>
        <p:nvSpPr>
          <p:cNvPr id="8" name="Text Placeholder 7">
            <a:extLst>
              <a:ext uri="{FF2B5EF4-FFF2-40B4-BE49-F238E27FC236}">
                <a16:creationId xmlns:a16="http://schemas.microsoft.com/office/drawing/2014/main" id="{CB622F38-0761-830D-E6DF-DC9A58EC02F4}"/>
              </a:ext>
            </a:extLst>
          </p:cNvPr>
          <p:cNvSpPr>
            <a:spLocks noGrp="1"/>
          </p:cNvSpPr>
          <p:nvPr>
            <p:ph type="body" sz="half" idx="2"/>
          </p:nvPr>
        </p:nvSpPr>
        <p:spPr/>
        <p:txBody>
          <a:bodyPr/>
          <a:lstStyle/>
          <a:p>
            <a:pPr algn="ctr"/>
            <a:r>
              <a:rPr lang="en-US" sz="2400" dirty="0">
                <a:latin typeface="Arial" panose="020B0604020202020204" pitchFamily="34" charset="0"/>
                <a:cs typeface="Arial" panose="020B0604020202020204" pitchFamily="34" charset="0"/>
              </a:rPr>
              <a:t>When creating a policy ideas should include…</a:t>
            </a:r>
          </a:p>
        </p:txBody>
      </p:sp>
      <p:pic>
        <p:nvPicPr>
          <p:cNvPr id="4" name="Picture 3">
            <a:extLst>
              <a:ext uri="{FF2B5EF4-FFF2-40B4-BE49-F238E27FC236}">
                <a16:creationId xmlns:a16="http://schemas.microsoft.com/office/drawing/2014/main" id="{D08F6123-AE31-8071-64AA-ADB9FC20DDB4}"/>
              </a:ext>
            </a:extLst>
          </p:cNvPr>
          <p:cNvPicPr>
            <a:picLocks noChangeAspect="1"/>
          </p:cNvPicPr>
          <p:nvPr/>
        </p:nvPicPr>
        <p:blipFill rotWithShape="1">
          <a:blip r:embed="rId3"/>
          <a:srcRect t="2034" b="13697"/>
          <a:stretch/>
        </p:blipFill>
        <p:spPr>
          <a:xfrm>
            <a:off x="2389717" y="612775"/>
            <a:ext cx="7315200" cy="4114800"/>
          </a:xfrm>
          <a:prstGeom prst="rect">
            <a:avLst/>
          </a:prstGeom>
          <a:noFill/>
        </p:spPr>
      </p:pic>
    </p:spTree>
    <p:extLst>
      <p:ext uri="{BB962C8B-B14F-4D97-AF65-F5344CB8AC3E}">
        <p14:creationId xmlns:p14="http://schemas.microsoft.com/office/powerpoint/2010/main" val="205174913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0C20A-21C7-CEE5-7071-60C023A958CE}"/>
              </a:ext>
            </a:extLst>
          </p:cNvPr>
          <p:cNvSpPr>
            <a:spLocks noGrp="1"/>
          </p:cNvSpPr>
          <p:nvPr>
            <p:ph type="title"/>
          </p:nvPr>
        </p:nvSpPr>
        <p:spPr>
          <a:xfrm>
            <a:off x="609600" y="275167"/>
            <a:ext cx="10972800" cy="1143000"/>
          </a:xfrm>
        </p:spPr>
        <p:txBody>
          <a:bodyPr wrap="square" anchor="ctr">
            <a:normAutofit/>
          </a:bodyPr>
          <a:lstStyle/>
          <a:p>
            <a:r>
              <a:rPr lang="en-US" sz="3600" dirty="0">
                <a:effectLst>
                  <a:outerShdw blurRad="38100" dist="38100" dir="2700000" algn="tl">
                    <a:srgbClr val="000000">
                      <a:alpha val="43137"/>
                    </a:srgbClr>
                  </a:outerShdw>
                </a:effectLst>
              </a:rPr>
              <a:t>When embracing a holistic approach…</a:t>
            </a:r>
          </a:p>
        </p:txBody>
      </p:sp>
      <p:graphicFrame>
        <p:nvGraphicFramePr>
          <p:cNvPr id="20" name="Content Placeholder 2">
            <a:extLst>
              <a:ext uri="{FF2B5EF4-FFF2-40B4-BE49-F238E27FC236}">
                <a16:creationId xmlns:a16="http://schemas.microsoft.com/office/drawing/2014/main" id="{EC305706-59CB-1C8C-813E-7F812E39920E}"/>
              </a:ext>
            </a:extLst>
          </p:cNvPr>
          <p:cNvGraphicFramePr>
            <a:graphicFrameLocks noGrp="1"/>
          </p:cNvGraphicFramePr>
          <p:nvPr>
            <p:ph idx="1"/>
          </p:nvPr>
        </p:nvGraphicFramePr>
        <p:xfrm>
          <a:off x="695325" y="1418167"/>
          <a:ext cx="10972800" cy="44280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9310766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BAD33-B87A-4DA8-9A2D-56E42F1F4C28}"/>
              </a:ext>
            </a:extLst>
          </p:cNvPr>
          <p:cNvSpPr>
            <a:spLocks noGrp="1"/>
          </p:cNvSpPr>
          <p:nvPr>
            <p:ph type="title"/>
          </p:nvPr>
        </p:nvSpPr>
        <p:spPr/>
        <p:txBody>
          <a:bodyPr wrap="square" anchor="ctr">
            <a:normAutofit/>
          </a:bodyPr>
          <a:lstStyle/>
          <a:p>
            <a:r>
              <a:rPr lang="en-US" sz="3600" dirty="0">
                <a:effectLst>
                  <a:outerShdw blurRad="38100" dist="38100" dir="2700000" algn="tl">
                    <a:srgbClr val="000000">
                      <a:alpha val="43137"/>
                    </a:srgbClr>
                  </a:outerShdw>
                </a:effectLst>
              </a:rPr>
              <a:t>Pastoral eye will change culture</a:t>
            </a:r>
          </a:p>
        </p:txBody>
      </p:sp>
      <p:pic>
        <p:nvPicPr>
          <p:cNvPr id="4" name="Content Placeholder 3">
            <a:extLst>
              <a:ext uri="{FF2B5EF4-FFF2-40B4-BE49-F238E27FC236}">
                <a16:creationId xmlns:a16="http://schemas.microsoft.com/office/drawing/2014/main" id="{10351126-13FA-8EA9-49A4-01E3C5E37E46}"/>
              </a:ext>
            </a:extLst>
          </p:cNvPr>
          <p:cNvPicPr>
            <a:picLocks noGrp="1" noChangeAspect="1"/>
          </p:cNvPicPr>
          <p:nvPr>
            <p:ph idx="1"/>
          </p:nvPr>
        </p:nvPicPr>
        <p:blipFill>
          <a:blip r:embed="rId3"/>
          <a:stretch>
            <a:fillRect/>
          </a:stretch>
        </p:blipFill>
        <p:spPr>
          <a:xfrm>
            <a:off x="5270259" y="1816906"/>
            <a:ext cx="5509330" cy="2221915"/>
          </a:xfrm>
          <a:prstGeom prst="rect">
            <a:avLst/>
          </a:prstGeom>
        </p:spPr>
      </p:pic>
      <p:pic>
        <p:nvPicPr>
          <p:cNvPr id="3" name="Picture 2">
            <a:extLst>
              <a:ext uri="{FF2B5EF4-FFF2-40B4-BE49-F238E27FC236}">
                <a16:creationId xmlns:a16="http://schemas.microsoft.com/office/drawing/2014/main" id="{9EDFCDC8-5355-ABDC-6D00-F319A695E6B8}"/>
              </a:ext>
            </a:extLst>
          </p:cNvPr>
          <p:cNvPicPr>
            <a:picLocks noChangeAspect="1"/>
          </p:cNvPicPr>
          <p:nvPr/>
        </p:nvPicPr>
        <p:blipFill>
          <a:blip r:embed="rId4"/>
          <a:stretch>
            <a:fillRect/>
          </a:stretch>
        </p:blipFill>
        <p:spPr>
          <a:xfrm>
            <a:off x="835943" y="1679713"/>
            <a:ext cx="3048852" cy="3651321"/>
          </a:xfrm>
          <a:prstGeom prst="rect">
            <a:avLst/>
          </a:prstGeom>
          <a:noFill/>
        </p:spPr>
      </p:pic>
    </p:spTree>
    <p:extLst>
      <p:ext uri="{BB962C8B-B14F-4D97-AF65-F5344CB8AC3E}">
        <p14:creationId xmlns:p14="http://schemas.microsoft.com/office/powerpoint/2010/main" val="335793366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C0AAB39-CF38-CDFB-F32F-8450D9B59EBA}"/>
              </a:ext>
            </a:extLst>
          </p:cNvPr>
          <p:cNvSpPr>
            <a:spLocks noGrp="1"/>
          </p:cNvSpPr>
          <p:nvPr>
            <p:ph type="title"/>
          </p:nvPr>
        </p:nvSpPr>
        <p:spPr>
          <a:xfrm>
            <a:off x="609600" y="275167"/>
            <a:ext cx="10972800" cy="1143000"/>
          </a:xfrm>
        </p:spPr>
        <p:txBody>
          <a:bodyPr/>
          <a:lstStyle/>
          <a:p>
            <a:r>
              <a:rPr lang="en-US" sz="3600" dirty="0">
                <a:effectLst>
                  <a:outerShdw blurRad="38100" dist="38100" dir="2700000" algn="tl">
                    <a:srgbClr val="000000">
                      <a:alpha val="43137"/>
                    </a:srgbClr>
                  </a:outerShdw>
                </a:effectLst>
              </a:rPr>
              <a:t>Consistently and Constantly</a:t>
            </a:r>
          </a:p>
        </p:txBody>
      </p:sp>
      <p:pic>
        <p:nvPicPr>
          <p:cNvPr id="2" name="Picture 1">
            <a:extLst>
              <a:ext uri="{FF2B5EF4-FFF2-40B4-BE49-F238E27FC236}">
                <a16:creationId xmlns:a16="http://schemas.microsoft.com/office/drawing/2014/main" id="{08024F7E-2425-718D-1CCA-238A191C6D67}"/>
              </a:ext>
            </a:extLst>
          </p:cNvPr>
          <p:cNvPicPr>
            <a:picLocks noChangeAspect="1"/>
          </p:cNvPicPr>
          <p:nvPr/>
        </p:nvPicPr>
        <p:blipFill>
          <a:blip r:embed="rId3"/>
          <a:stretch>
            <a:fillRect/>
          </a:stretch>
        </p:blipFill>
        <p:spPr>
          <a:xfrm>
            <a:off x="2978840" y="1638299"/>
            <a:ext cx="6234319" cy="4156212"/>
          </a:xfrm>
          <a:prstGeom prst="rect">
            <a:avLst/>
          </a:prstGeom>
        </p:spPr>
      </p:pic>
    </p:spTree>
    <p:extLst>
      <p:ext uri="{BB962C8B-B14F-4D97-AF65-F5344CB8AC3E}">
        <p14:creationId xmlns:p14="http://schemas.microsoft.com/office/powerpoint/2010/main" val="269401092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AA8F0-768A-E4AC-6627-48ADD6E3889C}"/>
              </a:ext>
            </a:extLst>
          </p:cNvPr>
          <p:cNvSpPr>
            <a:spLocks noGrp="1"/>
          </p:cNvSpPr>
          <p:nvPr>
            <p:ph type="title"/>
          </p:nvPr>
        </p:nvSpPr>
        <p:spPr/>
        <p:txBody>
          <a:bodyPr/>
          <a:lstStyle/>
          <a:p>
            <a:r>
              <a:rPr lang="en-US" sz="4000" dirty="0">
                <a:effectLst>
                  <a:outerShdw blurRad="38100" dist="38100" dir="2700000" algn="tl">
                    <a:srgbClr val="000000">
                      <a:alpha val="43137"/>
                    </a:srgbClr>
                  </a:outerShdw>
                </a:effectLst>
              </a:rPr>
              <a:t>Create Champions</a:t>
            </a:r>
          </a:p>
        </p:txBody>
      </p:sp>
      <p:pic>
        <p:nvPicPr>
          <p:cNvPr id="4" name="Picture 3">
            <a:extLst>
              <a:ext uri="{FF2B5EF4-FFF2-40B4-BE49-F238E27FC236}">
                <a16:creationId xmlns:a16="http://schemas.microsoft.com/office/drawing/2014/main" id="{37996C2F-3041-1961-17C0-6BAE050D30B3}"/>
              </a:ext>
            </a:extLst>
          </p:cNvPr>
          <p:cNvPicPr>
            <a:picLocks noChangeAspect="1"/>
          </p:cNvPicPr>
          <p:nvPr/>
        </p:nvPicPr>
        <p:blipFill>
          <a:blip r:embed="rId3"/>
          <a:stretch>
            <a:fillRect/>
          </a:stretch>
        </p:blipFill>
        <p:spPr>
          <a:xfrm>
            <a:off x="4404834" y="1418167"/>
            <a:ext cx="2986405" cy="4474015"/>
          </a:xfrm>
          <a:prstGeom prst="rect">
            <a:avLst/>
          </a:prstGeom>
        </p:spPr>
      </p:pic>
    </p:spTree>
    <p:extLst>
      <p:ext uri="{BB962C8B-B14F-4D97-AF65-F5344CB8AC3E}">
        <p14:creationId xmlns:p14="http://schemas.microsoft.com/office/powerpoint/2010/main" val="2023262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BE529C-A10E-5DC3-4CF5-DE9BF6B57FB3}"/>
              </a:ext>
            </a:extLst>
          </p:cNvPr>
          <p:cNvSpPr>
            <a:spLocks noGrp="1"/>
          </p:cNvSpPr>
          <p:nvPr>
            <p:ph type="title"/>
          </p:nvPr>
        </p:nvSpPr>
        <p:spPr>
          <a:xfrm>
            <a:off x="609600" y="275167"/>
            <a:ext cx="10972800" cy="1143000"/>
          </a:xfrm>
        </p:spPr>
        <p:txBody>
          <a:bodyPr wrap="square" anchor="ctr">
            <a:normAutofit/>
          </a:bodyPr>
          <a:lstStyle/>
          <a:p>
            <a:r>
              <a:rPr lang="en-US" sz="3600" dirty="0">
                <a:effectLst>
                  <a:outerShdw blurRad="38100" dist="38100" dir="2700000" algn="tl">
                    <a:srgbClr val="000000">
                      <a:alpha val="43137"/>
                    </a:srgbClr>
                  </a:outerShdw>
                </a:effectLst>
              </a:rPr>
              <a:t>Appoint Go-To Person(s)</a:t>
            </a:r>
          </a:p>
        </p:txBody>
      </p:sp>
      <p:pic>
        <p:nvPicPr>
          <p:cNvPr id="5" name="Picture 4">
            <a:extLst>
              <a:ext uri="{FF2B5EF4-FFF2-40B4-BE49-F238E27FC236}">
                <a16:creationId xmlns:a16="http://schemas.microsoft.com/office/drawing/2014/main" id="{3538BDDD-320E-2805-2B8B-EA2E78FD2EB3}"/>
              </a:ext>
            </a:extLst>
          </p:cNvPr>
          <p:cNvPicPr>
            <a:picLocks noChangeAspect="1"/>
          </p:cNvPicPr>
          <p:nvPr/>
        </p:nvPicPr>
        <p:blipFill>
          <a:blip r:embed="rId3"/>
          <a:stretch>
            <a:fillRect/>
          </a:stretch>
        </p:blipFill>
        <p:spPr>
          <a:xfrm>
            <a:off x="2725934" y="1885950"/>
            <a:ext cx="6740132" cy="3437467"/>
          </a:xfrm>
          <a:prstGeom prst="rect">
            <a:avLst/>
          </a:prstGeom>
          <a:noFill/>
        </p:spPr>
      </p:pic>
    </p:spTree>
    <p:extLst>
      <p:ext uri="{BB962C8B-B14F-4D97-AF65-F5344CB8AC3E}">
        <p14:creationId xmlns:p14="http://schemas.microsoft.com/office/powerpoint/2010/main" val="3407886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E1FEA-8554-B27A-D549-120DA3797CC9}"/>
              </a:ext>
            </a:extLst>
          </p:cNvPr>
          <p:cNvSpPr>
            <a:spLocks noGrp="1"/>
          </p:cNvSpPr>
          <p:nvPr>
            <p:ph type="title"/>
          </p:nvPr>
        </p:nvSpPr>
        <p:spPr/>
        <p:txBody>
          <a:bodyPr/>
          <a:lstStyle/>
          <a:p>
            <a:br>
              <a:rPr lang="en-US" dirty="0"/>
            </a:br>
            <a:endParaRPr lang="en-US" dirty="0"/>
          </a:p>
        </p:txBody>
      </p:sp>
      <p:sp>
        <p:nvSpPr>
          <p:cNvPr id="3" name="Content Placeholder 2">
            <a:extLst>
              <a:ext uri="{FF2B5EF4-FFF2-40B4-BE49-F238E27FC236}">
                <a16:creationId xmlns:a16="http://schemas.microsoft.com/office/drawing/2014/main" id="{D995A07C-CDBE-9C97-7651-38608373550A}"/>
              </a:ext>
            </a:extLst>
          </p:cNvPr>
          <p:cNvSpPr>
            <a:spLocks noGrp="1"/>
          </p:cNvSpPr>
          <p:nvPr>
            <p:ph idx="1"/>
          </p:nvPr>
        </p:nvSpPr>
        <p:spPr/>
        <p:txBody>
          <a:bodyPr>
            <a:normAutofit fontScale="92500" lnSpcReduction="10000"/>
          </a:bodyPr>
          <a:lstStyle/>
          <a:p>
            <a:pPr marL="285750" indent="-285750">
              <a:buFontTx/>
              <a:buChar char="-"/>
            </a:pPr>
            <a:r>
              <a:rPr lang="en-US" sz="3500" dirty="0">
                <a:latin typeface="Arial" panose="020B0604020202020204" pitchFamily="34" charset="0"/>
                <a:cs typeface="Arial" panose="020B0604020202020204" pitchFamily="34" charset="0"/>
              </a:rPr>
              <a:t>We have to be here – Courtney</a:t>
            </a:r>
            <a:r>
              <a:rPr lang="en-US" sz="3500" i="1" dirty="0">
                <a:latin typeface="Arial" panose="020B0604020202020204" pitchFamily="34" charset="0"/>
                <a:cs typeface="Arial" panose="020B0604020202020204" pitchFamily="34" charset="0"/>
              </a:rPr>
              <a:t> </a:t>
            </a:r>
            <a:r>
              <a:rPr lang="en-US" sz="3500" dirty="0">
                <a:latin typeface="Arial" panose="020B0604020202020204" pitchFamily="34" charset="0"/>
                <a:cs typeface="Arial" panose="020B0604020202020204" pitchFamily="34" charset="0"/>
              </a:rPr>
              <a:t>made me.</a:t>
            </a:r>
          </a:p>
          <a:p>
            <a:pPr marL="285750" indent="-285750">
              <a:buFontTx/>
              <a:buChar char="-"/>
            </a:pPr>
            <a:r>
              <a:rPr lang="en-US" sz="3500" dirty="0">
                <a:latin typeface="Arial" panose="020B0604020202020204" pitchFamily="34" charset="0"/>
                <a:cs typeface="Arial" panose="020B0604020202020204" pitchFamily="34" charset="0"/>
              </a:rPr>
              <a:t>We might get sued.</a:t>
            </a:r>
          </a:p>
          <a:p>
            <a:pPr marL="285750" indent="-285750">
              <a:buFontTx/>
              <a:buChar char="-"/>
            </a:pPr>
            <a:r>
              <a:rPr lang="en-US" sz="3500" dirty="0">
                <a:latin typeface="Arial" panose="020B0604020202020204" pitchFamily="34" charset="0"/>
                <a:cs typeface="Arial" panose="020B0604020202020204" pitchFamily="34" charset="0"/>
              </a:rPr>
              <a:t>Our insurance threatened to drop us.</a:t>
            </a:r>
          </a:p>
          <a:p>
            <a:pPr marL="285750" indent="-285750">
              <a:buFontTx/>
              <a:buChar char="-"/>
            </a:pPr>
            <a:r>
              <a:rPr lang="en-US" sz="3500" dirty="0">
                <a:latin typeface="Arial" panose="020B0604020202020204" pitchFamily="34" charset="0"/>
                <a:cs typeface="Arial" panose="020B0604020202020204" pitchFamily="34" charset="0"/>
              </a:rPr>
              <a:t>I don’t know why – this is stupid!</a:t>
            </a:r>
          </a:p>
          <a:p>
            <a:pPr marL="285750" indent="-285750">
              <a:buFontTx/>
              <a:buChar char="-"/>
            </a:pPr>
            <a:endParaRPr lang="en-US" dirty="0"/>
          </a:p>
        </p:txBody>
      </p:sp>
      <p:pic>
        <p:nvPicPr>
          <p:cNvPr id="5" name="Picture 4" descr="A hand with thumb down&#10;&#10;Description automatically generated">
            <a:extLst>
              <a:ext uri="{FF2B5EF4-FFF2-40B4-BE49-F238E27FC236}">
                <a16:creationId xmlns:a16="http://schemas.microsoft.com/office/drawing/2014/main" id="{6B09396D-657A-2AB1-B547-BDC418D84159}"/>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19390" b="20444"/>
          <a:stretch/>
        </p:blipFill>
        <p:spPr>
          <a:xfrm>
            <a:off x="-61811" y="0"/>
            <a:ext cx="4725251" cy="6858000"/>
          </a:xfrm>
          <a:prstGeom prst="rect">
            <a:avLst/>
          </a:prstGeom>
        </p:spPr>
      </p:pic>
    </p:spTree>
    <p:extLst>
      <p:ext uri="{BB962C8B-B14F-4D97-AF65-F5344CB8AC3E}">
        <p14:creationId xmlns:p14="http://schemas.microsoft.com/office/powerpoint/2010/main" val="159780438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5B940-BB32-4D05-867D-A6FA586D9752}"/>
              </a:ext>
            </a:extLst>
          </p:cNvPr>
          <p:cNvSpPr>
            <a:spLocks noGrp="1"/>
          </p:cNvSpPr>
          <p:nvPr>
            <p:ph type="title"/>
          </p:nvPr>
        </p:nvSpPr>
        <p:spPr>
          <a:xfrm>
            <a:off x="609600" y="656167"/>
            <a:ext cx="10972800" cy="1143000"/>
          </a:xfrm>
        </p:spPr>
        <p:txBody>
          <a:bodyPr/>
          <a:lstStyle/>
          <a:p>
            <a:pPr marR="0" lvl="0" defTabSz="609585" rtl="0" eaLnBrk="1" fontAlgn="base" latinLnBrk="0" hangingPunct="1">
              <a:lnSpc>
                <a:spcPct val="100000"/>
              </a:lnSpc>
              <a:spcBef>
                <a:spcPct val="20000"/>
              </a:spcBef>
              <a:spcAft>
                <a:spcPct val="0"/>
              </a:spcAft>
              <a:buClrTx/>
              <a:buSzTx/>
              <a:tabLst/>
              <a:defRPr/>
            </a:pPr>
            <a:br>
              <a:rPr lang="en-US" sz="2400" dirty="0"/>
            </a:br>
            <a:r>
              <a:rPr lang="en-US" sz="2400" dirty="0">
                <a:effectLst>
                  <a:outerShdw blurRad="38100" dist="38100" dir="2700000" algn="tl">
                    <a:srgbClr val="000000">
                      <a:alpha val="43137"/>
                    </a:srgbClr>
                  </a:outerShdw>
                </a:effectLst>
              </a:rPr>
              <a:t>Document, document, document!</a:t>
            </a:r>
            <a:br>
              <a:rPr lang="en-US" sz="2400" dirty="0">
                <a:effectLst>
                  <a:outerShdw blurRad="38100" dist="38100" dir="2700000" algn="tl">
                    <a:srgbClr val="000000">
                      <a:alpha val="43137"/>
                    </a:srgbClr>
                  </a:outerShdw>
                </a:effectLst>
              </a:rPr>
            </a:br>
            <a:br>
              <a:rPr lang="en-US" sz="2400" dirty="0">
                <a:effectLst>
                  <a:outerShdw blurRad="38100" dist="38100" dir="2700000" algn="tl">
                    <a:srgbClr val="000000">
                      <a:alpha val="43137"/>
                    </a:srgbClr>
                  </a:outerShdw>
                </a:effectLst>
              </a:rPr>
            </a:br>
            <a:r>
              <a:rPr kumimoji="0" lang="en-US" alt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Keep a WRITTEN RECORD of the event. </a:t>
            </a:r>
            <a:br>
              <a:rPr kumimoji="0" lang="en-US" alt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br>
            <a:r>
              <a:rPr kumimoji="0" lang="en-US" altLang="en-US" sz="24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rPr>
              <a:t>(If it isn’t documented, it didn’t happen).  </a:t>
            </a:r>
            <a:br>
              <a:rPr kumimoji="0" lang="en-US" altLang="en-US" sz="24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rPr>
            </a:br>
            <a:endParaRPr lang="en-US" sz="2400" dirty="0">
              <a:effectLst>
                <a:outerShdw blurRad="38100" dist="38100" dir="2700000" algn="tl">
                  <a:srgbClr val="000000">
                    <a:alpha val="43137"/>
                  </a:srgbClr>
                </a:outerShdw>
              </a:effectLst>
            </a:endParaRPr>
          </a:p>
        </p:txBody>
      </p:sp>
      <p:pic>
        <p:nvPicPr>
          <p:cNvPr id="7" name="Content Placeholder 6">
            <a:extLst>
              <a:ext uri="{FF2B5EF4-FFF2-40B4-BE49-F238E27FC236}">
                <a16:creationId xmlns:a16="http://schemas.microsoft.com/office/drawing/2014/main" id="{18C202E7-153C-4259-BD22-E598F2BF553C}"/>
              </a:ext>
            </a:extLst>
          </p:cNvPr>
          <p:cNvPicPr>
            <a:picLocks noGrp="1" noChangeAspect="1"/>
          </p:cNvPicPr>
          <p:nvPr>
            <p:ph idx="1"/>
          </p:nvPr>
        </p:nvPicPr>
        <p:blipFill>
          <a:blip r:embed="rId3"/>
          <a:stretch>
            <a:fillRect/>
          </a:stretch>
        </p:blipFill>
        <p:spPr>
          <a:xfrm>
            <a:off x="3933824" y="2355585"/>
            <a:ext cx="3452019" cy="3452019"/>
          </a:xfrm>
          <a:prstGeom prst="rect">
            <a:avLst/>
          </a:prstGeom>
        </p:spPr>
      </p:pic>
    </p:spTree>
    <p:extLst>
      <p:ext uri="{BB962C8B-B14F-4D97-AF65-F5344CB8AC3E}">
        <p14:creationId xmlns:p14="http://schemas.microsoft.com/office/powerpoint/2010/main" val="358955477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5B940-BB32-4D05-867D-A6FA586D9752}"/>
              </a:ext>
            </a:extLst>
          </p:cNvPr>
          <p:cNvSpPr>
            <a:spLocks noGrp="1"/>
          </p:cNvSpPr>
          <p:nvPr>
            <p:ph type="title"/>
          </p:nvPr>
        </p:nvSpPr>
        <p:spPr/>
        <p:txBody>
          <a:bodyPr wrap="square" anchor="ctr">
            <a:normAutofit fontScale="90000"/>
          </a:bodyPr>
          <a:lstStyle/>
          <a:p>
            <a:pPr marR="0" lvl="0" defTabSz="609585" rtl="0" eaLnBrk="1" fontAlgn="base" latinLnBrk="0" hangingPunct="1">
              <a:lnSpc>
                <a:spcPct val="90000"/>
              </a:lnSpc>
              <a:spcBef>
                <a:spcPct val="20000"/>
              </a:spcBef>
              <a:spcAft>
                <a:spcPct val="0"/>
              </a:spcAft>
              <a:buClrTx/>
              <a:buSzTx/>
              <a:tabLst/>
              <a:defRPr/>
            </a:pPr>
            <a:br>
              <a:rPr lang="en-US" sz="3700" dirty="0"/>
            </a:br>
            <a:r>
              <a:rPr lang="en-US" sz="49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Essential Updates</a:t>
            </a:r>
          </a:p>
        </p:txBody>
      </p:sp>
      <p:sp>
        <p:nvSpPr>
          <p:cNvPr id="14" name="Content Placeholder 2">
            <a:extLst>
              <a:ext uri="{FF2B5EF4-FFF2-40B4-BE49-F238E27FC236}">
                <a16:creationId xmlns:a16="http://schemas.microsoft.com/office/drawing/2014/main" id="{2D0E1907-6C05-81BA-A561-F8D1362E7FA5}"/>
              </a:ext>
            </a:extLst>
          </p:cNvPr>
          <p:cNvSpPr>
            <a:spLocks noGrp="1"/>
          </p:cNvSpPr>
          <p:nvPr>
            <p:ph idx="1"/>
          </p:nvPr>
        </p:nvSpPr>
        <p:spPr>
          <a:xfrm>
            <a:off x="609600" y="1162879"/>
            <a:ext cx="4775201" cy="4865390"/>
          </a:xfrm>
        </p:spPr>
        <p:txBody>
          <a:bodyPr/>
          <a:lstStyle/>
          <a:p>
            <a:pPr marL="0" indent="0" algn="ctr">
              <a:buNone/>
            </a:pPr>
            <a:endParaRPr lang="en-US" sz="3200" dirty="0">
              <a:latin typeface="Arial" panose="020B0604020202020204" pitchFamily="34" charset="0"/>
              <a:cs typeface="Arial" panose="020B0604020202020204" pitchFamily="34" charset="0"/>
            </a:endParaRPr>
          </a:p>
          <a:p>
            <a:pPr marL="0" indent="0" algn="ctr">
              <a:buNone/>
            </a:pPr>
            <a:endParaRPr lang="en-US" sz="3200" dirty="0">
              <a:latin typeface="Arial" panose="020B0604020202020204" pitchFamily="34" charset="0"/>
              <a:cs typeface="Arial" panose="020B0604020202020204" pitchFamily="34" charset="0"/>
            </a:endParaRPr>
          </a:p>
          <a:p>
            <a:pPr marL="0" indent="0" algn="ctr">
              <a:buNone/>
            </a:pPr>
            <a:endParaRPr lang="en-US" sz="2800" dirty="0">
              <a:latin typeface="Arial" panose="020B0604020202020204" pitchFamily="34" charset="0"/>
              <a:cs typeface="Arial" panose="020B0604020202020204" pitchFamily="34" charset="0"/>
            </a:endParaRPr>
          </a:p>
          <a:p>
            <a:pPr marL="0" indent="0" algn="ctr">
              <a:buNone/>
            </a:pPr>
            <a:r>
              <a:rPr lang="en-US" sz="2800" dirty="0">
                <a:latin typeface="Arial" panose="020B0604020202020204" pitchFamily="34" charset="0"/>
                <a:cs typeface="Arial" panose="020B0604020202020204" pitchFamily="34" charset="0"/>
              </a:rPr>
              <a:t>The essential updates to your current approach and content to include annual training materials.</a:t>
            </a:r>
          </a:p>
          <a:p>
            <a:endParaRPr lang="en-US" dirty="0"/>
          </a:p>
        </p:txBody>
      </p:sp>
      <p:pic>
        <p:nvPicPr>
          <p:cNvPr id="9" name="Content Placeholder 8" descr="A yellow post-it note with a red push pin attached to it&#10;&#10;Description automatically generated">
            <a:extLst>
              <a:ext uri="{FF2B5EF4-FFF2-40B4-BE49-F238E27FC236}">
                <a16:creationId xmlns:a16="http://schemas.microsoft.com/office/drawing/2014/main" id="{43BACBAE-FFBE-3AB8-C4FB-96E788F58C79}"/>
              </a:ext>
            </a:extLst>
          </p:cNvPr>
          <p:cNvPicPr>
            <a:picLocks noGrp="1" noChangeAspect="1"/>
          </p:cNvPicPr>
          <p:nvPr>
            <p:ph sz="half" idx="4294967295"/>
          </p:nvPr>
        </p:nvPicPr>
        <p:blipFill>
          <a:blip r:embed="rId3"/>
          <a:stretch>
            <a:fillRect/>
          </a:stretch>
        </p:blipFill>
        <p:spPr>
          <a:xfrm>
            <a:off x="6011611" y="1620078"/>
            <a:ext cx="4600067" cy="3863676"/>
          </a:xfrm>
          <a:prstGeom prst="rect">
            <a:avLst/>
          </a:prstGeom>
          <a:noFill/>
        </p:spPr>
      </p:pic>
    </p:spTree>
    <p:extLst>
      <p:ext uri="{BB962C8B-B14F-4D97-AF65-F5344CB8AC3E}">
        <p14:creationId xmlns:p14="http://schemas.microsoft.com/office/powerpoint/2010/main" val="259944922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BB9E9FC-C192-D90E-3A64-6939100216CC}"/>
              </a:ext>
            </a:extLst>
          </p:cNvPr>
          <p:cNvSpPr>
            <a:spLocks noGrp="1"/>
          </p:cNvSpPr>
          <p:nvPr>
            <p:ph type="title"/>
          </p:nvPr>
        </p:nvSpPr>
        <p:spPr>
          <a:xfrm>
            <a:off x="609600" y="275167"/>
            <a:ext cx="10972800" cy="1143000"/>
          </a:xfrm>
        </p:spPr>
        <p:txBody>
          <a:bodyPr wrap="square" anchor="ctr">
            <a:normAutofit/>
          </a:bodyPr>
          <a:lstStyle/>
          <a:p>
            <a:r>
              <a:rPr lang="en-US" sz="3600" dirty="0">
                <a:effectLst>
                  <a:outerShdw blurRad="38100" dist="38100" dir="2700000" algn="tl">
                    <a:srgbClr val="000000">
                      <a:alpha val="43137"/>
                    </a:srgbClr>
                  </a:outerShdw>
                </a:effectLst>
              </a:rPr>
              <a:t>Review and Revise</a:t>
            </a:r>
          </a:p>
        </p:txBody>
      </p:sp>
      <p:pic>
        <p:nvPicPr>
          <p:cNvPr id="7" name="Content Placeholder 6">
            <a:extLst>
              <a:ext uri="{FF2B5EF4-FFF2-40B4-BE49-F238E27FC236}">
                <a16:creationId xmlns:a16="http://schemas.microsoft.com/office/drawing/2014/main" id="{899B6BCE-2E6F-4016-8033-21225324F3F3}"/>
              </a:ext>
            </a:extLst>
          </p:cNvPr>
          <p:cNvPicPr>
            <a:picLocks noGrp="1" noChangeAspect="1"/>
          </p:cNvPicPr>
          <p:nvPr>
            <p:ph idx="1"/>
          </p:nvPr>
        </p:nvPicPr>
        <p:blipFill>
          <a:blip r:embed="rId3"/>
          <a:stretch>
            <a:fillRect/>
          </a:stretch>
        </p:blipFill>
        <p:spPr>
          <a:xfrm>
            <a:off x="3152422" y="1318775"/>
            <a:ext cx="5887156" cy="4415367"/>
          </a:xfrm>
          <a:prstGeom prst="rect">
            <a:avLst/>
          </a:prstGeom>
          <a:noFill/>
        </p:spPr>
      </p:pic>
    </p:spTree>
    <p:extLst>
      <p:ext uri="{BB962C8B-B14F-4D97-AF65-F5344CB8AC3E}">
        <p14:creationId xmlns:p14="http://schemas.microsoft.com/office/powerpoint/2010/main" val="12666586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482F93C-E664-255F-EADF-4C9FF7858EF0}"/>
              </a:ext>
            </a:extLst>
          </p:cNvPr>
          <p:cNvSpPr>
            <a:spLocks noGrp="1"/>
          </p:cNvSpPr>
          <p:nvPr>
            <p:ph type="title"/>
          </p:nvPr>
        </p:nvSpPr>
        <p:spPr>
          <a:xfrm>
            <a:off x="609600" y="266289"/>
            <a:ext cx="10972800" cy="1143000"/>
          </a:xfrm>
        </p:spPr>
        <p:txBody>
          <a:bodyPr/>
          <a:lstStyle/>
          <a:p>
            <a:r>
              <a:rPr lang="en-US" sz="36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Create a Plan for Recognition and Response</a:t>
            </a:r>
            <a:endPar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Content Placeholder 3">
            <a:extLst>
              <a:ext uri="{FF2B5EF4-FFF2-40B4-BE49-F238E27FC236}">
                <a16:creationId xmlns:a16="http://schemas.microsoft.com/office/drawing/2014/main" id="{5972FE11-C54E-65F7-E84D-07B2F0C833BB}"/>
              </a:ext>
            </a:extLst>
          </p:cNvPr>
          <p:cNvPicPr>
            <a:picLocks noGrp="1" noChangeAspect="1"/>
          </p:cNvPicPr>
          <p:nvPr>
            <p:ph idx="1"/>
          </p:nvPr>
        </p:nvPicPr>
        <p:blipFill>
          <a:blip r:embed="rId4"/>
          <a:stretch>
            <a:fillRect/>
          </a:stretch>
        </p:blipFill>
        <p:spPr>
          <a:xfrm>
            <a:off x="3163505" y="1214966"/>
            <a:ext cx="5864990" cy="4428067"/>
          </a:xfrm>
          <a:prstGeom prst="rect">
            <a:avLst/>
          </a:prstGeom>
          <a:noFill/>
        </p:spPr>
      </p:pic>
    </p:spTree>
    <p:extLst>
      <p:ext uri="{BB962C8B-B14F-4D97-AF65-F5344CB8AC3E}">
        <p14:creationId xmlns:p14="http://schemas.microsoft.com/office/powerpoint/2010/main" val="67046712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8B0299-1083-0349-BA20-214DBF52C6C7}"/>
              </a:ext>
            </a:extLst>
          </p:cNvPr>
          <p:cNvPicPr>
            <a:picLocks noChangeAspect="1"/>
          </p:cNvPicPr>
          <p:nvPr/>
        </p:nvPicPr>
        <p:blipFill rotWithShape="1">
          <a:blip r:embed="rId3">
            <a:grayscl/>
          </a:blip>
          <a:srcRect b="25766"/>
          <a:stretch/>
        </p:blipFill>
        <p:spPr>
          <a:xfrm>
            <a:off x="0" y="0"/>
            <a:ext cx="12192000" cy="6015568"/>
          </a:xfrm>
          <a:prstGeom prst="rect">
            <a:avLst/>
          </a:prstGeom>
        </p:spPr>
      </p:pic>
      <p:sp>
        <p:nvSpPr>
          <p:cNvPr id="5" name="Rectangle 4">
            <a:extLst>
              <a:ext uri="{FF2B5EF4-FFF2-40B4-BE49-F238E27FC236}">
                <a16:creationId xmlns:a16="http://schemas.microsoft.com/office/drawing/2014/main" id="{8A754B58-E6A7-C348-A6B2-CD5C01A13746}"/>
              </a:ext>
            </a:extLst>
          </p:cNvPr>
          <p:cNvSpPr/>
          <p:nvPr/>
        </p:nvSpPr>
        <p:spPr>
          <a:xfrm>
            <a:off x="0" y="0"/>
            <a:ext cx="12192000" cy="6015568"/>
          </a:xfrm>
          <a:prstGeom prst="rect">
            <a:avLst/>
          </a:prstGeom>
          <a:solidFill>
            <a:schemeClr val="bg2">
              <a:lumMod val="50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itle 1">
            <a:extLst>
              <a:ext uri="{FF2B5EF4-FFF2-40B4-BE49-F238E27FC236}">
                <a16:creationId xmlns:a16="http://schemas.microsoft.com/office/drawing/2014/main" id="{8CE5A0D6-E732-8A44-99AB-8563F89CB2FF}"/>
              </a:ext>
            </a:extLst>
          </p:cNvPr>
          <p:cNvSpPr>
            <a:spLocks noGrp="1"/>
          </p:cNvSpPr>
          <p:nvPr>
            <p:ph type="title"/>
          </p:nvPr>
        </p:nvSpPr>
        <p:spPr>
          <a:xfrm>
            <a:off x="609601" y="275167"/>
            <a:ext cx="3848100" cy="1143000"/>
          </a:xfrm>
        </p:spPr>
        <p:txBody>
          <a:bodyPr/>
          <a:lstStyle/>
          <a:p>
            <a:r>
              <a:rPr lang="en-US" sz="4800" b="1" dirty="0">
                <a:solidFill>
                  <a:schemeClr val="bg1"/>
                </a:solidFill>
                <a:effectLst>
                  <a:outerShdw blurRad="50800" dist="38100" dir="8100000" algn="tr" rotWithShape="0">
                    <a:prstClr val="black">
                      <a:alpha val="40000"/>
                    </a:prstClr>
                  </a:outerShdw>
                </a:effectLst>
              </a:rPr>
              <a:t>Finally</a:t>
            </a:r>
          </a:p>
        </p:txBody>
      </p:sp>
      <p:grpSp>
        <p:nvGrpSpPr>
          <p:cNvPr id="11" name="Group 10">
            <a:extLst>
              <a:ext uri="{FF2B5EF4-FFF2-40B4-BE49-F238E27FC236}">
                <a16:creationId xmlns:a16="http://schemas.microsoft.com/office/drawing/2014/main" id="{3CEB6164-FCFA-E743-B1BB-DD82D7F637EA}"/>
              </a:ext>
            </a:extLst>
          </p:cNvPr>
          <p:cNvGrpSpPr/>
          <p:nvPr/>
        </p:nvGrpSpPr>
        <p:grpSpPr>
          <a:xfrm>
            <a:off x="320843" y="757483"/>
            <a:ext cx="11468389" cy="4772304"/>
            <a:chOff x="320842" y="757482"/>
            <a:chExt cx="11468389" cy="4772304"/>
          </a:xfrm>
        </p:grpSpPr>
        <p:cxnSp>
          <p:nvCxnSpPr>
            <p:cNvPr id="7" name="Straight Connector 6">
              <a:extLst>
                <a:ext uri="{FF2B5EF4-FFF2-40B4-BE49-F238E27FC236}">
                  <a16:creationId xmlns:a16="http://schemas.microsoft.com/office/drawing/2014/main" id="{DB50A2CA-37EA-6E49-98B3-7EC7358CE49E}"/>
                </a:ext>
              </a:extLst>
            </p:cNvPr>
            <p:cNvCxnSpPr/>
            <p:nvPr/>
          </p:nvCxnSpPr>
          <p:spPr>
            <a:xfrm>
              <a:off x="4588329" y="800868"/>
              <a:ext cx="7184571" cy="0"/>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793D7B08-8926-6547-9A90-11EBA9FFE372}"/>
                </a:ext>
              </a:extLst>
            </p:cNvPr>
            <p:cNvCxnSpPr>
              <a:cxnSpLocks/>
            </p:cNvCxnSpPr>
            <p:nvPr/>
          </p:nvCxnSpPr>
          <p:spPr>
            <a:xfrm>
              <a:off x="320842" y="5463548"/>
              <a:ext cx="11424843" cy="0"/>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2920AB0F-28A0-6448-B933-518E657DCC55}"/>
                </a:ext>
              </a:extLst>
            </p:cNvPr>
            <p:cNvCxnSpPr>
              <a:cxnSpLocks/>
            </p:cNvCxnSpPr>
            <p:nvPr/>
          </p:nvCxnSpPr>
          <p:spPr>
            <a:xfrm>
              <a:off x="11789231" y="757482"/>
              <a:ext cx="0" cy="4772304"/>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FD35B404-74A9-B744-BE04-3FB8206F14D6}"/>
                </a:ext>
              </a:extLst>
            </p:cNvPr>
            <p:cNvCxnSpPr/>
            <p:nvPr/>
          </p:nvCxnSpPr>
          <p:spPr>
            <a:xfrm flipV="1">
              <a:off x="382146" y="1397385"/>
              <a:ext cx="0" cy="4018037"/>
            </a:xfrm>
            <a:prstGeom prst="straightConnector1">
              <a:avLst/>
            </a:prstGeom>
            <a:ln w="127000">
              <a:solidFill>
                <a:schemeClr val="bg1"/>
              </a:solidFill>
              <a:tailEnd type="triangle" w="lg" len="med"/>
            </a:ln>
            <a:effectLst/>
          </p:spPr>
          <p:style>
            <a:lnRef idx="2">
              <a:schemeClr val="accent1"/>
            </a:lnRef>
            <a:fillRef idx="0">
              <a:schemeClr val="accent1"/>
            </a:fillRef>
            <a:effectRef idx="1">
              <a:schemeClr val="accent1"/>
            </a:effectRef>
            <a:fontRef idx="minor">
              <a:schemeClr val="tx1"/>
            </a:fontRef>
          </p:style>
        </p:cxnSp>
      </p:grpSp>
      <p:sp>
        <p:nvSpPr>
          <p:cNvPr id="3" name="Content Placeholder 2"/>
          <p:cNvSpPr>
            <a:spLocks noGrp="1"/>
          </p:cNvSpPr>
          <p:nvPr>
            <p:ph idx="1"/>
          </p:nvPr>
        </p:nvSpPr>
        <p:spPr>
          <a:xfrm>
            <a:off x="908345" y="1997674"/>
            <a:ext cx="10249837" cy="3645707"/>
          </a:xfrm>
        </p:spPr>
        <p:txBody>
          <a:bodyPr/>
          <a:lstStyle/>
          <a:p>
            <a:pPr marL="0" indent="0" algn="ctr">
              <a:spcBef>
                <a:spcPts val="384"/>
              </a:spcBef>
              <a:buNone/>
            </a:pPr>
            <a:r>
              <a:rPr lang="en-US" sz="4400" dirty="0">
                <a:solidFill>
                  <a:schemeClr val="bg1"/>
                </a:solidFill>
                <a:effectLst>
                  <a:outerShdw blurRad="50800" dist="38100" dir="2700000" algn="tl" rotWithShape="0">
                    <a:prstClr val="black">
                      <a:alpha val="40000"/>
                    </a:prstClr>
                  </a:outerShdw>
                </a:effectLst>
              </a:rPr>
              <a:t>I wonder how your faith community will implement and live into this ministry. </a:t>
            </a:r>
          </a:p>
          <a:p>
            <a:pPr marL="0" indent="0" algn="ctr">
              <a:spcBef>
                <a:spcPts val="384"/>
              </a:spcBef>
              <a:buNone/>
            </a:pPr>
            <a:r>
              <a:rPr lang="en-US" sz="4400" dirty="0">
                <a:solidFill>
                  <a:schemeClr val="bg1"/>
                </a:solidFill>
                <a:effectLst>
                  <a:outerShdw blurRad="50800" dist="38100" dir="2700000" algn="tl" rotWithShape="0">
                    <a:prstClr val="black">
                      <a:alpha val="40000"/>
                    </a:prstClr>
                  </a:outerShdw>
                </a:effectLst>
              </a:rPr>
              <a:t>(Do what you say you will do)!</a:t>
            </a:r>
          </a:p>
        </p:txBody>
      </p:sp>
    </p:spTree>
    <p:extLst>
      <p:ext uri="{BB962C8B-B14F-4D97-AF65-F5344CB8AC3E}">
        <p14:creationId xmlns:p14="http://schemas.microsoft.com/office/powerpoint/2010/main" val="128829569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EF79E37-46E2-4114-977C-6533175C4E6A}"/>
              </a:ext>
            </a:extLst>
          </p:cNvPr>
          <p:cNvSpPr>
            <a:spLocks noGrp="1"/>
          </p:cNvSpPr>
          <p:nvPr>
            <p:ph type="title"/>
          </p:nvPr>
        </p:nvSpPr>
        <p:spPr>
          <a:xfrm>
            <a:off x="609600" y="275167"/>
            <a:ext cx="10972800" cy="1143000"/>
          </a:xfrm>
        </p:spPr>
        <p:txBody>
          <a:bodyPr wrap="square" anchor="ctr">
            <a:normAutofit/>
          </a:bodyPr>
          <a:lstStyle/>
          <a:p>
            <a:pPr>
              <a:lnSpc>
                <a:spcPct val="90000"/>
              </a:lnSpc>
            </a:pPr>
            <a:r>
              <a:rPr lang="en-US" sz="2800" dirty="0">
                <a:effectLst>
                  <a:outerShdw blurRad="38100" dist="38100" dir="2700000" algn="tl">
                    <a:srgbClr val="000000">
                      <a:alpha val="43137"/>
                    </a:srgbClr>
                  </a:outerShdw>
                </a:effectLst>
              </a:rPr>
              <a:t>Live the Policy</a:t>
            </a:r>
            <a:br>
              <a:rPr lang="en-US" sz="2800" dirty="0">
                <a:effectLst>
                  <a:outerShdw blurRad="38100" dist="38100" dir="2700000" algn="tl">
                    <a:srgbClr val="000000">
                      <a:alpha val="43137"/>
                    </a:srgbClr>
                  </a:outerShdw>
                </a:effectLst>
              </a:rPr>
            </a:br>
            <a:r>
              <a:rPr lang="en-US" sz="2800" dirty="0">
                <a:effectLst>
                  <a:outerShdw blurRad="38100" dist="38100" dir="2700000" algn="tl">
                    <a:srgbClr val="000000">
                      <a:alpha val="43137"/>
                    </a:srgbClr>
                  </a:outerShdw>
                </a:effectLst>
              </a:rPr>
              <a:t>Do what you said you would do</a:t>
            </a:r>
          </a:p>
        </p:txBody>
      </p:sp>
      <p:pic>
        <p:nvPicPr>
          <p:cNvPr id="6" name="Picture Placeholder 5">
            <a:extLst>
              <a:ext uri="{FF2B5EF4-FFF2-40B4-BE49-F238E27FC236}">
                <a16:creationId xmlns:a16="http://schemas.microsoft.com/office/drawing/2014/main" id="{7E3565E6-4315-47E9-BB29-921C6BE9F131}"/>
              </a:ext>
            </a:extLst>
          </p:cNvPr>
          <p:cNvPicPr>
            <a:picLocks noGrp="1" noChangeAspect="1"/>
          </p:cNvPicPr>
          <p:nvPr>
            <p:ph idx="1"/>
          </p:nvPr>
        </p:nvPicPr>
        <p:blipFill rotWithShape="1">
          <a:blip r:embed="rId4"/>
          <a:srcRect t="13537" b="21895"/>
          <a:stretch/>
        </p:blipFill>
        <p:spPr>
          <a:xfrm>
            <a:off x="889000" y="1418167"/>
            <a:ext cx="10414000" cy="4202564"/>
          </a:xfrm>
          <a:prstGeom prst="rect">
            <a:avLst/>
          </a:prstGeom>
          <a:noFill/>
        </p:spPr>
      </p:pic>
    </p:spTree>
    <p:extLst>
      <p:ext uri="{BB962C8B-B14F-4D97-AF65-F5344CB8AC3E}">
        <p14:creationId xmlns:p14="http://schemas.microsoft.com/office/powerpoint/2010/main" val="298613815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21B60C-8405-C941-BF54-0F9FFB29A556}"/>
              </a:ext>
            </a:extLst>
          </p:cNvPr>
          <p:cNvPicPr>
            <a:picLocks noChangeAspect="1"/>
          </p:cNvPicPr>
          <p:nvPr/>
        </p:nvPicPr>
        <p:blipFill rotWithShape="1">
          <a:blip r:embed="rId3">
            <a:grayscl/>
          </a:blip>
          <a:srcRect b="25766"/>
          <a:stretch/>
        </p:blipFill>
        <p:spPr>
          <a:xfrm>
            <a:off x="0" y="0"/>
            <a:ext cx="12192000" cy="6015568"/>
          </a:xfrm>
          <a:prstGeom prst="rect">
            <a:avLst/>
          </a:prstGeom>
        </p:spPr>
      </p:pic>
      <p:sp>
        <p:nvSpPr>
          <p:cNvPr id="5" name="Rectangle 4">
            <a:extLst>
              <a:ext uri="{FF2B5EF4-FFF2-40B4-BE49-F238E27FC236}">
                <a16:creationId xmlns:a16="http://schemas.microsoft.com/office/drawing/2014/main" id="{C3DE819E-7246-3F46-A514-F5578803667D}"/>
              </a:ext>
            </a:extLst>
          </p:cNvPr>
          <p:cNvSpPr/>
          <p:nvPr/>
        </p:nvSpPr>
        <p:spPr>
          <a:xfrm>
            <a:off x="0" y="0"/>
            <a:ext cx="12192000" cy="6015568"/>
          </a:xfrm>
          <a:prstGeom prst="rect">
            <a:avLst/>
          </a:prstGeom>
          <a:solidFill>
            <a:schemeClr val="bg2">
              <a:lumMod val="50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Content Placeholder 2">
            <a:extLst>
              <a:ext uri="{FF2B5EF4-FFF2-40B4-BE49-F238E27FC236}">
                <a16:creationId xmlns:a16="http://schemas.microsoft.com/office/drawing/2014/main" id="{6E303F5A-2043-D345-8260-6333FBC35671}"/>
              </a:ext>
            </a:extLst>
          </p:cNvPr>
          <p:cNvSpPr>
            <a:spLocks noGrp="1"/>
          </p:cNvSpPr>
          <p:nvPr>
            <p:ph idx="1"/>
          </p:nvPr>
        </p:nvSpPr>
        <p:spPr>
          <a:xfrm>
            <a:off x="609601" y="1783226"/>
            <a:ext cx="10972800" cy="3632197"/>
          </a:xfrm>
          <a:noFill/>
        </p:spPr>
        <p:txBody>
          <a:bodyPr/>
          <a:lstStyle/>
          <a:p>
            <a:pPr marL="0" indent="0" algn="ctr">
              <a:buNone/>
            </a:pPr>
            <a:endParaRPr lang="en-US" sz="3200" dirty="0">
              <a:solidFill>
                <a:schemeClr val="bg1"/>
              </a:solidFill>
              <a:effectLst>
                <a:outerShdw blurRad="50800" dist="38100" dir="8100000" algn="tr" rotWithShape="0">
                  <a:prstClr val="black">
                    <a:alpha val="40000"/>
                  </a:prstClr>
                </a:outerShdw>
              </a:effectLst>
            </a:endParaRPr>
          </a:p>
          <a:p>
            <a:pPr marL="0" indent="0" algn="ctr">
              <a:buNone/>
            </a:pPr>
            <a:r>
              <a:rPr lang="en-US" sz="3200" dirty="0">
                <a:solidFill>
                  <a:schemeClr val="bg1"/>
                </a:solidFill>
                <a:effectLst>
                  <a:outerShdw blurRad="50800" dist="38100" dir="8100000" algn="tr" rotWithShape="0">
                    <a:prstClr val="black">
                      <a:alpha val="40000"/>
                    </a:prstClr>
                  </a:outerShdw>
                </a:effectLst>
              </a:rPr>
              <a:t>40 “The King will reply, ‘What I’m about to tell you is true. Anything you did for one of the least important of these brothers and sisters of mine, you did for me.’</a:t>
            </a:r>
          </a:p>
        </p:txBody>
      </p:sp>
      <p:sp>
        <p:nvSpPr>
          <p:cNvPr id="2" name="Title 1">
            <a:extLst>
              <a:ext uri="{FF2B5EF4-FFF2-40B4-BE49-F238E27FC236}">
                <a16:creationId xmlns:a16="http://schemas.microsoft.com/office/drawing/2014/main" id="{9CD109B9-B14C-DA49-8491-BF3FA1201FED}"/>
              </a:ext>
            </a:extLst>
          </p:cNvPr>
          <p:cNvSpPr>
            <a:spLocks noGrp="1"/>
          </p:cNvSpPr>
          <p:nvPr>
            <p:ph type="title"/>
          </p:nvPr>
        </p:nvSpPr>
        <p:spPr>
          <a:xfrm>
            <a:off x="609601" y="275167"/>
            <a:ext cx="3848100" cy="1143000"/>
          </a:xfrm>
        </p:spPr>
        <p:txBody>
          <a:bodyPr/>
          <a:lstStyle/>
          <a:p>
            <a:pPr algn="l"/>
            <a:r>
              <a:rPr lang="en-US" sz="2800" b="1" dirty="0">
                <a:solidFill>
                  <a:schemeClr val="bg1"/>
                </a:solidFill>
                <a:effectLst>
                  <a:outerShdw blurRad="50800" dist="38100" dir="8100000" algn="tr" rotWithShape="0">
                    <a:prstClr val="black">
                      <a:alpha val="40000"/>
                    </a:prstClr>
                  </a:outerShdw>
                </a:effectLst>
              </a:rPr>
              <a:t>Matthew 25:40</a:t>
            </a:r>
          </a:p>
        </p:txBody>
      </p:sp>
      <p:grpSp>
        <p:nvGrpSpPr>
          <p:cNvPr id="11" name="Group 10">
            <a:extLst>
              <a:ext uri="{FF2B5EF4-FFF2-40B4-BE49-F238E27FC236}">
                <a16:creationId xmlns:a16="http://schemas.microsoft.com/office/drawing/2014/main" id="{4F0F6DAF-155D-B546-8A2E-A870D170CF95}"/>
              </a:ext>
            </a:extLst>
          </p:cNvPr>
          <p:cNvGrpSpPr/>
          <p:nvPr/>
        </p:nvGrpSpPr>
        <p:grpSpPr>
          <a:xfrm>
            <a:off x="320843" y="757483"/>
            <a:ext cx="11468389" cy="4772304"/>
            <a:chOff x="320842" y="757482"/>
            <a:chExt cx="11468389" cy="4772304"/>
          </a:xfrm>
        </p:grpSpPr>
        <p:cxnSp>
          <p:nvCxnSpPr>
            <p:cNvPr id="12" name="Straight Connector 11">
              <a:extLst>
                <a:ext uri="{FF2B5EF4-FFF2-40B4-BE49-F238E27FC236}">
                  <a16:creationId xmlns:a16="http://schemas.microsoft.com/office/drawing/2014/main" id="{EAD6D770-0D98-704F-AB3F-76F1BE978C8D}"/>
                </a:ext>
              </a:extLst>
            </p:cNvPr>
            <p:cNvCxnSpPr/>
            <p:nvPr/>
          </p:nvCxnSpPr>
          <p:spPr>
            <a:xfrm>
              <a:off x="4588329" y="800868"/>
              <a:ext cx="7184571" cy="0"/>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79BF4CB5-725F-6A4D-9299-E3EAD26AF0E5}"/>
                </a:ext>
              </a:extLst>
            </p:cNvPr>
            <p:cNvCxnSpPr>
              <a:cxnSpLocks/>
            </p:cNvCxnSpPr>
            <p:nvPr/>
          </p:nvCxnSpPr>
          <p:spPr>
            <a:xfrm>
              <a:off x="320842" y="5463548"/>
              <a:ext cx="11424843" cy="0"/>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C6D152A-2AA3-C54A-B1BC-B4396C5501C5}"/>
                </a:ext>
              </a:extLst>
            </p:cNvPr>
            <p:cNvCxnSpPr>
              <a:cxnSpLocks/>
            </p:cNvCxnSpPr>
            <p:nvPr/>
          </p:nvCxnSpPr>
          <p:spPr>
            <a:xfrm>
              <a:off x="11789231" y="757482"/>
              <a:ext cx="0" cy="4772304"/>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2A26F1A6-6AE6-3345-91A7-9DD811678ADF}"/>
                </a:ext>
              </a:extLst>
            </p:cNvPr>
            <p:cNvCxnSpPr/>
            <p:nvPr/>
          </p:nvCxnSpPr>
          <p:spPr>
            <a:xfrm flipV="1">
              <a:off x="382146" y="1397385"/>
              <a:ext cx="0" cy="4018037"/>
            </a:xfrm>
            <a:prstGeom prst="straightConnector1">
              <a:avLst/>
            </a:prstGeom>
            <a:ln w="127000">
              <a:solidFill>
                <a:schemeClr val="bg1"/>
              </a:solidFill>
              <a:tailEnd type="triangle" w="lg"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609944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669C3F1F-D0F9-4E7E-BB8D-EE372453E67D}"/>
              </a:ext>
            </a:extLst>
          </p:cNvPr>
          <p:cNvSpPr>
            <a:spLocks noGrp="1" noChangeArrowheads="1"/>
          </p:cNvSpPr>
          <p:nvPr>
            <p:ph type="title"/>
          </p:nvPr>
        </p:nvSpPr>
        <p:spPr/>
        <p:txBody>
          <a:bodyPr/>
          <a:lstStyle/>
          <a:p>
            <a:endParaRPr lang="en-US" altLang="en-US" dirty="0"/>
          </a:p>
        </p:txBody>
      </p:sp>
      <p:pic>
        <p:nvPicPr>
          <p:cNvPr id="3" name="Content Placeholder 2">
            <a:extLst>
              <a:ext uri="{FF2B5EF4-FFF2-40B4-BE49-F238E27FC236}">
                <a16:creationId xmlns:a16="http://schemas.microsoft.com/office/drawing/2014/main" id="{33B6F2A1-CFDD-477F-B13F-B5AD0B586B3F}"/>
              </a:ext>
            </a:extLst>
          </p:cNvPr>
          <p:cNvPicPr>
            <a:picLocks noGrp="1" noChangeAspect="1"/>
          </p:cNvPicPr>
          <p:nvPr>
            <p:ph idx="1"/>
          </p:nvPr>
        </p:nvPicPr>
        <p:blipFill>
          <a:blip r:embed="rId3"/>
          <a:stretch>
            <a:fillRect/>
          </a:stretch>
        </p:blipFill>
        <p:spPr>
          <a:xfrm>
            <a:off x="2472612" y="363894"/>
            <a:ext cx="7156580" cy="4945223"/>
          </a:xfrm>
          <a:prstGeom prst="rect">
            <a:avLst/>
          </a:prstGeom>
        </p:spPr>
      </p:pic>
    </p:spTree>
    <p:extLst>
      <p:ext uri="{BB962C8B-B14F-4D97-AF65-F5344CB8AC3E}">
        <p14:creationId xmlns:p14="http://schemas.microsoft.com/office/powerpoint/2010/main" val="343834117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2A72F-8942-413B-A89F-96FB43ABF917}"/>
              </a:ext>
            </a:extLst>
          </p:cNvPr>
          <p:cNvSpPr>
            <a:spLocks noGrp="1"/>
          </p:cNvSpPr>
          <p:nvPr>
            <p:ph type="title"/>
          </p:nvPr>
        </p:nvSpPr>
        <p:spPr/>
        <p:txBody>
          <a:bodyPr/>
          <a:lstStyle/>
          <a:p>
            <a:r>
              <a:rPr lang="en-US" sz="3600" dirty="0">
                <a:effectLst>
                  <a:outerShdw blurRad="38100" dist="38100" dir="2700000" algn="tl">
                    <a:srgbClr val="000000">
                      <a:alpha val="43137"/>
                    </a:srgbClr>
                  </a:outerShdw>
                </a:effectLst>
              </a:rPr>
              <a:t>“Be” An Example</a:t>
            </a:r>
          </a:p>
        </p:txBody>
      </p:sp>
      <p:pic>
        <p:nvPicPr>
          <p:cNvPr id="12290" name="Picture 2" descr="Image result for okay hand gif">
            <a:extLst>
              <a:ext uri="{FF2B5EF4-FFF2-40B4-BE49-F238E27FC236}">
                <a16:creationId xmlns:a16="http://schemas.microsoft.com/office/drawing/2014/main" id="{B69B7DE9-C4C8-40BB-B5FF-961C8F99C6B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07341" y="1524000"/>
            <a:ext cx="444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89043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C1CE94B-990E-4018-B447-5A949AF7A7FB}"/>
              </a:ext>
            </a:extLst>
          </p:cNvPr>
          <p:cNvSpPr>
            <a:spLocks noGrp="1"/>
          </p:cNvSpPr>
          <p:nvPr>
            <p:ph type="title"/>
          </p:nvPr>
        </p:nvSpPr>
        <p:spPr>
          <a:xfrm>
            <a:off x="609600" y="275167"/>
            <a:ext cx="10972800" cy="1143000"/>
          </a:xfrm>
        </p:spPr>
        <p:txBody>
          <a:bodyPr/>
          <a:lstStyle/>
          <a:p>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Closing Prayer</a:t>
            </a:r>
          </a:p>
        </p:txBody>
      </p:sp>
      <p:sp>
        <p:nvSpPr>
          <p:cNvPr id="11" name="Content Placeholder 3">
            <a:extLst>
              <a:ext uri="{FF2B5EF4-FFF2-40B4-BE49-F238E27FC236}">
                <a16:creationId xmlns:a16="http://schemas.microsoft.com/office/drawing/2014/main" id="{EA049821-4BFC-4B68-9BB8-08E099A76B06}"/>
              </a:ext>
            </a:extLst>
          </p:cNvPr>
          <p:cNvSpPr>
            <a:spLocks noGrp="1"/>
          </p:cNvSpPr>
          <p:nvPr>
            <p:ph sz="half" idx="2"/>
          </p:nvPr>
        </p:nvSpPr>
        <p:spPr>
          <a:xfrm>
            <a:off x="6197600" y="1600201"/>
            <a:ext cx="5384800" cy="4525963"/>
          </a:xfrm>
        </p:spPr>
        <p:txBody>
          <a:bodyPr/>
          <a:lstStyle/>
          <a:p>
            <a:pPr marL="0" marR="0" indent="0">
              <a:lnSpc>
                <a:spcPct val="200000"/>
              </a:lnSpc>
              <a:spcBef>
                <a:spcPts val="0"/>
              </a:spcBef>
              <a:spcAft>
                <a:spcPts val="0"/>
              </a:spcAft>
              <a:buNone/>
            </a:pP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Leader: O God, by our presence here today,</a:t>
            </a:r>
          </a:p>
          <a:p>
            <a:pPr marL="0" marR="0" indent="0">
              <a:lnSpc>
                <a:spcPct val="200000"/>
              </a:lnSpc>
              <a:spcBef>
                <a:spcPts val="0"/>
              </a:spcBef>
              <a:spcAft>
                <a:spcPts val="0"/>
              </a:spcAft>
              <a:buNone/>
            </a:pPr>
            <a:r>
              <a:rPr lang="en-US" sz="1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People: We welcome </a:t>
            </a:r>
            <a:r>
              <a:rPr lang="en-US" sz="1800" b="1" dirty="0">
                <a:solidFill>
                  <a:srgbClr val="000000"/>
                </a:solidFill>
                <a:latin typeface="Arial" panose="020B0604020202020204" pitchFamily="34" charset="0"/>
                <a:ea typeface="Calibri" panose="020F0502020204030204" pitchFamily="34" charset="0"/>
                <a:cs typeface="Arial" panose="020B0604020202020204" pitchFamily="34" charset="0"/>
              </a:rPr>
              <a:t>ALL God’s children, as we’re all vulnerable</a:t>
            </a:r>
            <a:r>
              <a:rPr lang="en-US" sz="1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marL="0" marR="0" indent="0">
              <a:lnSpc>
                <a:spcPct val="200000"/>
              </a:lnSpc>
              <a:spcBef>
                <a:spcPts val="0"/>
              </a:spcBef>
              <a:spcAft>
                <a:spcPts val="0"/>
              </a:spcAft>
              <a:buNone/>
            </a:pPr>
            <a:endParaRPr lang="en-US" sz="1800"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indent="0">
              <a:lnSpc>
                <a:spcPct val="200000"/>
              </a:lnSpc>
              <a:spcBef>
                <a:spcPts val="0"/>
              </a:spcBef>
              <a:spcAft>
                <a:spcPts val="0"/>
              </a:spcAft>
              <a:buNone/>
            </a:pP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Leader: O God, by our promise in Holy Baptism,</a:t>
            </a:r>
          </a:p>
          <a:p>
            <a:pPr marL="0" marR="0" indent="0">
              <a:lnSpc>
                <a:spcPct val="200000"/>
              </a:lnSpc>
              <a:spcBef>
                <a:spcPts val="0"/>
              </a:spcBef>
              <a:spcAft>
                <a:spcPts val="0"/>
              </a:spcAft>
              <a:buNone/>
            </a:pPr>
            <a:r>
              <a:rPr lang="en-US" sz="1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People: We welcome </a:t>
            </a:r>
            <a:r>
              <a:rPr lang="en-US" sz="1800" b="1" dirty="0">
                <a:solidFill>
                  <a:srgbClr val="000000"/>
                </a:solidFill>
                <a:latin typeface="Arial" panose="020B0604020202020204" pitchFamily="34" charset="0"/>
                <a:ea typeface="Calibri" panose="020F0502020204030204" pitchFamily="34" charset="0"/>
                <a:cs typeface="Arial" panose="020B0604020202020204" pitchFamily="34" charset="0"/>
              </a:rPr>
              <a:t>ALL God’s children, as we’re all vulnerable</a:t>
            </a:r>
            <a:r>
              <a:rPr lang="en-US" sz="1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endParaRPr lang="en-US" dirty="0"/>
          </a:p>
        </p:txBody>
      </p:sp>
      <p:pic>
        <p:nvPicPr>
          <p:cNvPr id="5" name="Picture 4">
            <a:extLst>
              <a:ext uri="{FF2B5EF4-FFF2-40B4-BE49-F238E27FC236}">
                <a16:creationId xmlns:a16="http://schemas.microsoft.com/office/drawing/2014/main" id="{F851F4A7-9A4F-8996-A349-B01E5ED6030C}"/>
              </a:ext>
            </a:extLst>
          </p:cNvPr>
          <p:cNvPicPr>
            <a:picLocks noChangeAspect="1"/>
          </p:cNvPicPr>
          <p:nvPr/>
        </p:nvPicPr>
        <p:blipFill>
          <a:blip r:embed="rId4"/>
          <a:stretch>
            <a:fillRect/>
          </a:stretch>
        </p:blipFill>
        <p:spPr>
          <a:xfrm>
            <a:off x="609600" y="1360557"/>
            <a:ext cx="5303980" cy="5005250"/>
          </a:xfrm>
          <a:prstGeom prst="rect">
            <a:avLst/>
          </a:prstGeom>
        </p:spPr>
      </p:pic>
    </p:spTree>
    <p:extLst>
      <p:ext uri="{BB962C8B-B14F-4D97-AF65-F5344CB8AC3E}">
        <p14:creationId xmlns:p14="http://schemas.microsoft.com/office/powerpoint/2010/main" val="754241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E1FEA-8554-B27A-D549-120DA3797CC9}"/>
              </a:ext>
            </a:extLst>
          </p:cNvPr>
          <p:cNvSpPr>
            <a:spLocks noGrp="1"/>
          </p:cNvSpPr>
          <p:nvPr>
            <p:ph type="title"/>
          </p:nvPr>
        </p:nvSpPr>
        <p:spPr/>
        <p:txBody>
          <a:bodyPr/>
          <a:lstStyle/>
          <a:p>
            <a:br>
              <a:rPr lang="en-US" dirty="0"/>
            </a:br>
            <a:endParaRPr lang="en-US" dirty="0"/>
          </a:p>
        </p:txBody>
      </p:sp>
      <p:sp>
        <p:nvSpPr>
          <p:cNvPr id="3" name="Content Placeholder 2">
            <a:extLst>
              <a:ext uri="{FF2B5EF4-FFF2-40B4-BE49-F238E27FC236}">
                <a16:creationId xmlns:a16="http://schemas.microsoft.com/office/drawing/2014/main" id="{D995A07C-CDBE-9C97-7651-38608373550A}"/>
              </a:ext>
            </a:extLst>
          </p:cNvPr>
          <p:cNvSpPr>
            <a:spLocks noGrp="1"/>
          </p:cNvSpPr>
          <p:nvPr>
            <p:ph idx="1"/>
          </p:nvPr>
        </p:nvSpPr>
        <p:spPr/>
        <p:txBody>
          <a:bodyPr>
            <a:noAutofit/>
          </a:bodyPr>
          <a:lstStyle/>
          <a:p>
            <a:pPr marL="285750" indent="-285750">
              <a:buFontTx/>
              <a:buChar char="-"/>
            </a:pPr>
            <a:r>
              <a:rPr lang="en-US" sz="3200" dirty="0">
                <a:latin typeface="Arial" panose="020B0604020202020204" pitchFamily="34" charset="0"/>
                <a:cs typeface="Arial" panose="020B0604020202020204" pitchFamily="34" charset="0"/>
              </a:rPr>
              <a:t>We want to keep everyone safe.</a:t>
            </a:r>
          </a:p>
          <a:p>
            <a:pPr marL="285750" indent="-285750">
              <a:buFontTx/>
              <a:buChar char="-"/>
            </a:pPr>
            <a:r>
              <a:rPr lang="en-US" sz="3200" dirty="0">
                <a:latin typeface="Arial" panose="020B0604020202020204" pitchFamily="34" charset="0"/>
                <a:cs typeface="Arial" panose="020B0604020202020204" pitchFamily="34" charset="0"/>
              </a:rPr>
              <a:t>We made a baptismal commitment.</a:t>
            </a:r>
          </a:p>
          <a:p>
            <a:pPr marL="285750" indent="-285750">
              <a:buFontTx/>
              <a:buChar char="-"/>
            </a:pPr>
            <a:r>
              <a:rPr lang="en-US" sz="3200" dirty="0">
                <a:latin typeface="Arial" panose="020B0604020202020204" pitchFamily="34" charset="0"/>
                <a:cs typeface="Arial" panose="020B0604020202020204" pitchFamily="34" charset="0"/>
              </a:rPr>
              <a:t>It is a communal act. </a:t>
            </a:r>
          </a:p>
          <a:p>
            <a:pPr marL="285750" indent="-285750">
              <a:buFontTx/>
              <a:buChar char="-"/>
            </a:pPr>
            <a:r>
              <a:rPr lang="en-US" sz="3200" dirty="0">
                <a:latin typeface="Arial" panose="020B0604020202020204" pitchFamily="34" charset="0"/>
                <a:cs typeface="Arial" panose="020B0604020202020204" pitchFamily="34" charset="0"/>
              </a:rPr>
              <a:t>It make us better.</a:t>
            </a:r>
          </a:p>
          <a:p>
            <a:pPr marL="285750" indent="-285750">
              <a:buFontTx/>
              <a:buChar char="-"/>
            </a:pPr>
            <a:r>
              <a:rPr lang="en-US" sz="3200" dirty="0">
                <a:latin typeface="Arial" panose="020B0604020202020204" pitchFamily="34" charset="0"/>
                <a:cs typeface="Arial" panose="020B0604020202020204" pitchFamily="34" charset="0"/>
              </a:rPr>
              <a:t>We love and care about everyone in our church.</a:t>
            </a:r>
          </a:p>
        </p:txBody>
      </p:sp>
      <p:pic>
        <p:nvPicPr>
          <p:cNvPr id="6" name="Picture 5" descr="A hand giving a thumbs up&#10;&#10;Description automatically generated">
            <a:extLst>
              <a:ext uri="{FF2B5EF4-FFF2-40B4-BE49-F238E27FC236}">
                <a16:creationId xmlns:a16="http://schemas.microsoft.com/office/drawing/2014/main" id="{65BC91B8-63BD-BCD8-4218-940633E2676E}"/>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983475" y="0"/>
            <a:ext cx="8699256" cy="6014720"/>
          </a:xfrm>
          <a:prstGeom prst="rect">
            <a:avLst/>
          </a:prstGeom>
        </p:spPr>
      </p:pic>
      <p:sp>
        <p:nvSpPr>
          <p:cNvPr id="7" name="TextBox 6">
            <a:extLst>
              <a:ext uri="{FF2B5EF4-FFF2-40B4-BE49-F238E27FC236}">
                <a16:creationId xmlns:a16="http://schemas.microsoft.com/office/drawing/2014/main" id="{DE341CB6-EC6C-BDAC-CC3C-7CAB54CD6B25}"/>
              </a:ext>
            </a:extLst>
          </p:cNvPr>
          <p:cNvSpPr txBox="1"/>
          <p:nvPr/>
        </p:nvSpPr>
        <p:spPr>
          <a:xfrm>
            <a:off x="-3983475" y="6043104"/>
            <a:ext cx="805809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Meiryo"/>
                <a:ea typeface="+mn-ea"/>
                <a:cs typeface="+mn-cs"/>
                <a:hlinkClick r:id="rId5" tooltip="https://foto.wuestenigel.com/thumb-up-gesture/"/>
              </a:rPr>
              <a:t>This Photo</a:t>
            </a:r>
            <a:r>
              <a:rPr kumimoji="0" lang="en-US" sz="900" b="0" i="0" u="none" strike="noStrike" kern="1200" cap="none" spc="0" normalizeH="0" baseline="0" noProof="0" dirty="0">
                <a:ln>
                  <a:noFill/>
                </a:ln>
                <a:solidFill>
                  <a:prstClr val="black"/>
                </a:solidFill>
                <a:effectLst/>
                <a:uLnTx/>
                <a:uFillTx/>
                <a:latin typeface="Meiryo"/>
                <a:ea typeface="+mn-ea"/>
                <a:cs typeface="+mn-cs"/>
              </a:rPr>
              <a:t> by Unknown Author is licensed under </a:t>
            </a:r>
            <a:r>
              <a:rPr kumimoji="0" lang="en-US" sz="900" b="0" i="0" u="none" strike="noStrike" kern="1200" cap="none" spc="0" normalizeH="0" baseline="0" noProof="0" dirty="0">
                <a:ln>
                  <a:noFill/>
                </a:ln>
                <a:solidFill>
                  <a:prstClr val="black"/>
                </a:solidFill>
                <a:effectLst/>
                <a:uLnTx/>
                <a:uFillTx/>
                <a:latin typeface="Meiryo"/>
                <a:ea typeface="+mn-ea"/>
                <a:cs typeface="+mn-cs"/>
                <a:hlinkClick r:id="rId6" tooltip="https://creativecommons.org/licenses/by/3.0/"/>
              </a:rPr>
              <a:t>CC BY</a:t>
            </a:r>
            <a:endParaRPr kumimoji="0" lang="en-US" sz="900" b="0" i="0" u="none" strike="noStrike" kern="1200" cap="none" spc="0" normalizeH="0" baseline="0" noProof="0" dirty="0">
              <a:ln>
                <a:noFill/>
              </a:ln>
              <a:solidFill>
                <a:prstClr val="black"/>
              </a:solidFill>
              <a:effectLst/>
              <a:uLnTx/>
              <a:uFillTx/>
              <a:latin typeface="Meiryo"/>
              <a:ea typeface="+mn-ea"/>
              <a:cs typeface="+mn-cs"/>
            </a:endParaRPr>
          </a:p>
        </p:txBody>
      </p:sp>
      <p:pic>
        <p:nvPicPr>
          <p:cNvPr id="8" name="Picture 7" descr="A hand giving a thumbs up&#10;&#10;Description automatically generated">
            <a:extLst>
              <a:ext uri="{FF2B5EF4-FFF2-40B4-BE49-F238E27FC236}">
                <a16:creationId xmlns:a16="http://schemas.microsoft.com/office/drawing/2014/main" id="{3CBC52DF-270C-C5C7-32B8-B5E09A9E3E0D}"/>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r="54554" b="77365"/>
          <a:stretch/>
        </p:blipFill>
        <p:spPr>
          <a:xfrm>
            <a:off x="-365760" y="5902610"/>
            <a:ext cx="5081541" cy="1361440"/>
          </a:xfrm>
          <a:prstGeom prst="rect">
            <a:avLst/>
          </a:prstGeom>
        </p:spPr>
      </p:pic>
      <p:sp>
        <p:nvSpPr>
          <p:cNvPr id="9" name="TextBox 8">
            <a:extLst>
              <a:ext uri="{FF2B5EF4-FFF2-40B4-BE49-F238E27FC236}">
                <a16:creationId xmlns:a16="http://schemas.microsoft.com/office/drawing/2014/main" id="{E2F4BA59-21BB-FAB6-DA42-24A18A6FB650}"/>
              </a:ext>
            </a:extLst>
          </p:cNvPr>
          <p:cNvSpPr txBox="1"/>
          <p:nvPr/>
        </p:nvSpPr>
        <p:spPr>
          <a:xfrm>
            <a:off x="-8993993" y="6043104"/>
            <a:ext cx="805809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Meiryo"/>
                <a:ea typeface="+mn-ea"/>
                <a:cs typeface="+mn-cs"/>
                <a:hlinkClick r:id="rId5" tooltip="https://foto.wuestenigel.com/thumb-up-gesture/"/>
              </a:rPr>
              <a:t>This Photo</a:t>
            </a:r>
            <a:r>
              <a:rPr kumimoji="0" lang="en-US" sz="900" b="0" i="0" u="none" strike="noStrike" kern="1200" cap="none" spc="0" normalizeH="0" baseline="0" noProof="0" dirty="0">
                <a:ln>
                  <a:noFill/>
                </a:ln>
                <a:solidFill>
                  <a:prstClr val="black"/>
                </a:solidFill>
                <a:effectLst/>
                <a:uLnTx/>
                <a:uFillTx/>
                <a:latin typeface="Meiryo"/>
                <a:ea typeface="+mn-ea"/>
                <a:cs typeface="+mn-cs"/>
              </a:rPr>
              <a:t> by Unknown Author is licensed under </a:t>
            </a:r>
            <a:r>
              <a:rPr kumimoji="0" lang="en-US" sz="900" b="0" i="0" u="none" strike="noStrike" kern="1200" cap="none" spc="0" normalizeH="0" baseline="0" noProof="0" dirty="0">
                <a:ln>
                  <a:noFill/>
                </a:ln>
                <a:solidFill>
                  <a:prstClr val="black"/>
                </a:solidFill>
                <a:effectLst/>
                <a:uLnTx/>
                <a:uFillTx/>
                <a:latin typeface="Meiryo"/>
                <a:ea typeface="+mn-ea"/>
                <a:cs typeface="+mn-cs"/>
                <a:hlinkClick r:id="rId6" tooltip="https://creativecommons.org/licenses/by/3.0/"/>
              </a:rPr>
              <a:t>CC BY</a:t>
            </a:r>
            <a:endParaRPr kumimoji="0" lang="en-US" sz="900" b="0" i="0" u="none" strike="noStrike" kern="1200" cap="none" spc="0" normalizeH="0" baseline="0" noProof="0" dirty="0">
              <a:ln>
                <a:noFill/>
              </a:ln>
              <a:solidFill>
                <a:prstClr val="black"/>
              </a:solidFill>
              <a:effectLst/>
              <a:uLnTx/>
              <a:uFillTx/>
              <a:latin typeface="Meiryo"/>
              <a:ea typeface="+mn-ea"/>
              <a:cs typeface="+mn-cs"/>
            </a:endParaRPr>
          </a:p>
        </p:txBody>
      </p:sp>
    </p:spTree>
    <p:extLst>
      <p:ext uri="{BB962C8B-B14F-4D97-AF65-F5344CB8AC3E}">
        <p14:creationId xmlns:p14="http://schemas.microsoft.com/office/powerpoint/2010/main" val="142023373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C1CE94B-990E-4018-B447-5A949AF7A7FB}"/>
              </a:ext>
            </a:extLst>
          </p:cNvPr>
          <p:cNvSpPr>
            <a:spLocks noGrp="1"/>
          </p:cNvSpPr>
          <p:nvPr>
            <p:ph type="title"/>
          </p:nvPr>
        </p:nvSpPr>
        <p:spPr>
          <a:xfrm>
            <a:off x="609600" y="275167"/>
            <a:ext cx="10972800" cy="1143000"/>
          </a:xfrm>
        </p:spPr>
        <p:txBody>
          <a:bodyPr/>
          <a:lstStyle/>
          <a:p>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Closing Prayer</a:t>
            </a:r>
          </a:p>
        </p:txBody>
      </p:sp>
      <p:sp>
        <p:nvSpPr>
          <p:cNvPr id="11" name="Content Placeholder 3">
            <a:extLst>
              <a:ext uri="{FF2B5EF4-FFF2-40B4-BE49-F238E27FC236}">
                <a16:creationId xmlns:a16="http://schemas.microsoft.com/office/drawing/2014/main" id="{EA049821-4BFC-4B68-9BB8-08E099A76B06}"/>
              </a:ext>
            </a:extLst>
          </p:cNvPr>
          <p:cNvSpPr>
            <a:spLocks noGrp="1"/>
          </p:cNvSpPr>
          <p:nvPr>
            <p:ph sz="half" idx="2"/>
          </p:nvPr>
        </p:nvSpPr>
        <p:spPr>
          <a:xfrm>
            <a:off x="6197600" y="1600201"/>
            <a:ext cx="5384800" cy="4525963"/>
          </a:xfrm>
        </p:spPr>
        <p:txBody>
          <a:bodyPr/>
          <a:lstStyle/>
          <a:p>
            <a:pPr marL="0" marR="0" indent="0">
              <a:lnSpc>
                <a:spcPct val="200000"/>
              </a:lnSpc>
              <a:spcBef>
                <a:spcPts val="0"/>
              </a:spcBef>
              <a:spcAft>
                <a:spcPts val="0"/>
              </a:spcAft>
              <a:buNone/>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Leader: O God, by our participation in the ministries of this congregation,</a:t>
            </a:r>
          </a:p>
          <a:p>
            <a:pPr marL="0" marR="0" indent="0">
              <a:lnSpc>
                <a:spcPct val="200000"/>
              </a:lnSpc>
              <a:spcBef>
                <a:spcPts val="0"/>
              </a:spcBef>
              <a:spcAft>
                <a:spcPts val="0"/>
              </a:spcAft>
              <a:buNone/>
            </a:pPr>
            <a:r>
              <a:rPr lang="en-US" sz="1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People: We welcome </a:t>
            </a:r>
            <a:r>
              <a:rPr lang="en-US" sz="1600" b="1" dirty="0">
                <a:solidFill>
                  <a:srgbClr val="000000"/>
                </a:solidFill>
                <a:latin typeface="Arial" panose="020B0604020202020204" pitchFamily="34" charset="0"/>
                <a:ea typeface="Calibri" panose="020F0502020204030204" pitchFamily="34" charset="0"/>
                <a:cs typeface="Arial" panose="020B0604020202020204" pitchFamily="34" charset="0"/>
              </a:rPr>
              <a:t>ALL God’s children, as we’re all vulnerable</a:t>
            </a:r>
            <a:r>
              <a:rPr lang="en-US" sz="1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marL="0" marR="0" indent="0">
              <a:lnSpc>
                <a:spcPct val="200000"/>
              </a:lnSpc>
              <a:spcBef>
                <a:spcPts val="0"/>
              </a:spcBef>
              <a:spcAft>
                <a:spcPts val="0"/>
              </a:spcAft>
              <a:buNone/>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marL="0" marR="0" indent="0">
              <a:lnSpc>
                <a:spcPct val="200000"/>
              </a:lnSpc>
              <a:spcBef>
                <a:spcPts val="0"/>
              </a:spcBef>
              <a:spcAft>
                <a:spcPts val="0"/>
              </a:spcAft>
              <a:buNone/>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Leader: O God, by our commitment to keeping this place holy and safe in every way,</a:t>
            </a:r>
          </a:p>
          <a:p>
            <a:pPr marL="0" marR="0" indent="0">
              <a:lnSpc>
                <a:spcPct val="200000"/>
              </a:lnSpc>
              <a:spcBef>
                <a:spcPts val="0"/>
              </a:spcBef>
              <a:spcAft>
                <a:spcPts val="0"/>
              </a:spcAft>
              <a:buNone/>
            </a:pPr>
            <a:r>
              <a:rPr lang="en-US" sz="1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People: We welcome </a:t>
            </a:r>
            <a:r>
              <a:rPr lang="en-US" sz="1600" b="1" dirty="0">
                <a:solidFill>
                  <a:srgbClr val="000000"/>
                </a:solidFill>
                <a:latin typeface="Arial" panose="020B0604020202020204" pitchFamily="34" charset="0"/>
                <a:ea typeface="Calibri" panose="020F0502020204030204" pitchFamily="34" charset="0"/>
                <a:cs typeface="Arial" panose="020B0604020202020204" pitchFamily="34" charset="0"/>
              </a:rPr>
              <a:t>ALL God’s children, as we’re all vulnerable</a:t>
            </a:r>
            <a:r>
              <a:rPr lang="en-US" sz="1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dirty="0"/>
          </a:p>
        </p:txBody>
      </p:sp>
      <p:pic>
        <p:nvPicPr>
          <p:cNvPr id="5" name="Picture 4">
            <a:extLst>
              <a:ext uri="{FF2B5EF4-FFF2-40B4-BE49-F238E27FC236}">
                <a16:creationId xmlns:a16="http://schemas.microsoft.com/office/drawing/2014/main" id="{1F51E452-76F1-E5F7-6F56-05C99CAE5050}"/>
              </a:ext>
            </a:extLst>
          </p:cNvPr>
          <p:cNvPicPr>
            <a:picLocks noChangeAspect="1"/>
          </p:cNvPicPr>
          <p:nvPr/>
        </p:nvPicPr>
        <p:blipFill>
          <a:blip r:embed="rId4"/>
          <a:stretch>
            <a:fillRect/>
          </a:stretch>
        </p:blipFill>
        <p:spPr>
          <a:xfrm>
            <a:off x="609600" y="1360557"/>
            <a:ext cx="5303980" cy="5005250"/>
          </a:xfrm>
          <a:prstGeom prst="rect">
            <a:avLst/>
          </a:prstGeom>
        </p:spPr>
      </p:pic>
    </p:spTree>
    <p:extLst>
      <p:ext uri="{BB962C8B-B14F-4D97-AF65-F5344CB8AC3E}">
        <p14:creationId xmlns:p14="http://schemas.microsoft.com/office/powerpoint/2010/main" val="408752550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C1CE94B-990E-4018-B447-5A949AF7A7FB}"/>
              </a:ext>
            </a:extLst>
          </p:cNvPr>
          <p:cNvSpPr>
            <a:spLocks noGrp="1"/>
          </p:cNvSpPr>
          <p:nvPr>
            <p:ph type="title"/>
          </p:nvPr>
        </p:nvSpPr>
        <p:spPr>
          <a:xfrm>
            <a:off x="609600" y="275167"/>
            <a:ext cx="10972800" cy="1143000"/>
          </a:xfrm>
        </p:spPr>
        <p:txBody>
          <a:bodyPr/>
          <a:lstStyle/>
          <a:p>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Closing Prayer</a:t>
            </a:r>
          </a:p>
        </p:txBody>
      </p:sp>
      <p:pic>
        <p:nvPicPr>
          <p:cNvPr id="4" name="Content Placeholder 3">
            <a:extLst>
              <a:ext uri="{FF2B5EF4-FFF2-40B4-BE49-F238E27FC236}">
                <a16:creationId xmlns:a16="http://schemas.microsoft.com/office/drawing/2014/main" id="{74E7AEBD-D72F-4B8C-A481-AF25920F9465}"/>
              </a:ext>
            </a:extLst>
          </p:cNvPr>
          <p:cNvPicPr>
            <a:picLocks noGrp="1" noChangeAspect="1"/>
          </p:cNvPicPr>
          <p:nvPr>
            <p:ph sz="half" idx="1"/>
          </p:nvPr>
        </p:nvPicPr>
        <p:blipFill rotWithShape="1">
          <a:blip r:embed="rId4"/>
          <a:srcRect l="25624" b="6290"/>
          <a:stretch/>
        </p:blipFill>
        <p:spPr>
          <a:xfrm>
            <a:off x="609600" y="1359678"/>
            <a:ext cx="5305409" cy="5007008"/>
          </a:xfrm>
          <a:prstGeom prst="rect">
            <a:avLst/>
          </a:prstGeom>
          <a:noFill/>
        </p:spPr>
      </p:pic>
      <p:sp>
        <p:nvSpPr>
          <p:cNvPr id="11" name="Content Placeholder 3">
            <a:extLst>
              <a:ext uri="{FF2B5EF4-FFF2-40B4-BE49-F238E27FC236}">
                <a16:creationId xmlns:a16="http://schemas.microsoft.com/office/drawing/2014/main" id="{EA049821-4BFC-4B68-9BB8-08E099A76B06}"/>
              </a:ext>
            </a:extLst>
          </p:cNvPr>
          <p:cNvSpPr>
            <a:spLocks noGrp="1"/>
          </p:cNvSpPr>
          <p:nvPr>
            <p:ph sz="half" idx="2"/>
          </p:nvPr>
        </p:nvSpPr>
        <p:spPr>
          <a:xfrm>
            <a:off x="6197600" y="1600201"/>
            <a:ext cx="5384800" cy="4525963"/>
          </a:xfrm>
        </p:spPr>
        <p:txBody>
          <a:bodyPr/>
          <a:lstStyle/>
          <a:p>
            <a:pPr marL="0" marR="0" indent="0">
              <a:lnSpc>
                <a:spcPct val="200000"/>
              </a:lnSpc>
              <a:spcBef>
                <a:spcPts val="0"/>
              </a:spcBef>
              <a:spcAft>
                <a:spcPts val="0"/>
              </a:spcAft>
              <a:buNone/>
            </a:pP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Leader: O God, give us wisdom, strength, and courage enough to show the world that</a:t>
            </a:r>
          </a:p>
          <a:p>
            <a:pPr marL="0" marR="0" indent="0">
              <a:lnSpc>
                <a:spcPct val="200000"/>
              </a:lnSpc>
              <a:spcBef>
                <a:spcPts val="0"/>
              </a:spcBef>
              <a:spcAft>
                <a:spcPts val="0"/>
              </a:spcAft>
              <a:buNone/>
            </a:pPr>
            <a:endPar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200000"/>
              </a:lnSpc>
              <a:spcBef>
                <a:spcPts val="0"/>
              </a:spcBef>
              <a:spcAft>
                <a:spcPts val="0"/>
              </a:spcAft>
              <a:buNone/>
            </a:pPr>
            <a:r>
              <a:rPr lang="en-US"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People: We welcome </a:t>
            </a:r>
            <a:r>
              <a:rPr lang="en-US" sz="2000" b="1" dirty="0">
                <a:solidFill>
                  <a:srgbClr val="000000"/>
                </a:solidFill>
                <a:latin typeface="Arial" panose="020B0604020202020204" pitchFamily="34" charset="0"/>
                <a:ea typeface="Calibri" panose="020F0502020204030204" pitchFamily="34" charset="0"/>
                <a:cs typeface="Arial" panose="020B0604020202020204" pitchFamily="34" charset="0"/>
              </a:rPr>
              <a:t>ALL God’s children, as we’re all vulnerable</a:t>
            </a:r>
            <a:r>
              <a:rPr lang="en-US"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marL="0" marR="0" indent="0">
              <a:lnSpc>
                <a:spcPct val="200000"/>
              </a:lnSpc>
              <a:spcBef>
                <a:spcPts val="0"/>
              </a:spcBef>
              <a:spcAft>
                <a:spcPts val="0"/>
              </a:spcAft>
              <a:buNone/>
            </a:pPr>
            <a:endParaRPr lang="en-US"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200000"/>
              </a:lnSpc>
              <a:spcBef>
                <a:spcPts val="0"/>
              </a:spcBef>
              <a:spcAft>
                <a:spcPts val="0"/>
              </a:spcAft>
              <a:buNone/>
            </a:pPr>
            <a:r>
              <a:rPr lang="en-US"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All: Amen!</a:t>
            </a:r>
          </a:p>
          <a:p>
            <a:pPr marL="0" marR="0">
              <a:lnSpc>
                <a:spcPct val="200000"/>
              </a:lnSpc>
              <a:spcBef>
                <a:spcPts val="0"/>
              </a:spcBef>
              <a:spcAft>
                <a:spcPts val="0"/>
              </a:spcAft>
            </a:pPr>
            <a:endPar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2109784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alphaModFix amt="70000"/>
          </a:blip>
          <a:stretch>
            <a:fillRect/>
          </a:stretch>
        </p:blipFill>
        <p:spPr>
          <a:xfrm>
            <a:off x="-101319" y="66881"/>
            <a:ext cx="12192000" cy="5729188"/>
          </a:xfrm>
          <a:prstGeom prst="rect">
            <a:avLst/>
          </a:prstGeom>
        </p:spPr>
      </p:pic>
      <p:sp>
        <p:nvSpPr>
          <p:cNvPr id="3" name="TextBox 2"/>
          <p:cNvSpPr txBox="1"/>
          <p:nvPr/>
        </p:nvSpPr>
        <p:spPr>
          <a:xfrm>
            <a:off x="5099117" y="326466"/>
            <a:ext cx="6530177" cy="2123658"/>
          </a:xfrm>
          <a:prstGeom prst="rect">
            <a:avLst/>
          </a:prstGeom>
          <a:solidFill>
            <a:srgbClr val="E98D93">
              <a:alpha val="51000"/>
            </a:srgbClr>
          </a:solidFill>
          <a:effectLst>
            <a:outerShdw blurRad="50800" dist="38100" dir="2700000" algn="tl" rotWithShape="0">
              <a:prstClr val="black">
                <a:alpha val="40000"/>
              </a:prstClr>
            </a:outerShdw>
          </a:effectLst>
        </p:spPr>
        <p:txBody>
          <a:bodyPr wrap="square"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It’s Not About Fixing Churches.</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83077"/>
          <a:stretch/>
        </p:blipFill>
        <p:spPr>
          <a:xfrm>
            <a:off x="7137400" y="4900245"/>
            <a:ext cx="4491893" cy="895824"/>
          </a:xfrm>
          <a:prstGeom prst="rect">
            <a:avLst/>
          </a:prstGeom>
        </p:spPr>
      </p:pic>
      <p:sp>
        <p:nvSpPr>
          <p:cNvPr id="6" name="TextBox 5"/>
          <p:cNvSpPr txBox="1"/>
          <p:nvPr/>
        </p:nvSpPr>
        <p:spPr>
          <a:xfrm>
            <a:off x="6197320" y="5659684"/>
            <a:ext cx="6655080"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SeeAllThePeople.org</a:t>
            </a:r>
          </a:p>
        </p:txBody>
      </p:sp>
    </p:spTree>
    <p:extLst>
      <p:ext uri="{BB962C8B-B14F-4D97-AF65-F5344CB8AC3E}">
        <p14:creationId xmlns:p14="http://schemas.microsoft.com/office/powerpoint/2010/main" val="155402629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8D335F3-8454-E048-BBD7-165EFF70030C}"/>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CC78DDA8-E2FE-B546-A474-10CE919B221F}"/>
              </a:ext>
            </a:extLst>
          </p:cNvPr>
          <p:cNvPicPr>
            <a:picLocks noChangeAspect="1"/>
          </p:cNvPicPr>
          <p:nvPr/>
        </p:nvPicPr>
        <p:blipFill rotWithShape="1">
          <a:blip r:embed="rId2"/>
          <a:srcRect t="35576" b="10199"/>
          <a:stretch/>
        </p:blipFill>
        <p:spPr>
          <a:xfrm>
            <a:off x="1" y="12700"/>
            <a:ext cx="12191999" cy="6015568"/>
          </a:xfrm>
          <a:prstGeom prst="rect">
            <a:avLst/>
          </a:prstGeom>
        </p:spPr>
      </p:pic>
      <p:sp>
        <p:nvSpPr>
          <p:cNvPr id="2" name="TextBox 1">
            <a:extLst>
              <a:ext uri="{FF2B5EF4-FFF2-40B4-BE49-F238E27FC236}">
                <a16:creationId xmlns:a16="http://schemas.microsoft.com/office/drawing/2014/main" id="{7152B406-4A07-45A1-9F2E-90860F62AF8A}"/>
              </a:ext>
            </a:extLst>
          </p:cNvPr>
          <p:cNvSpPr txBox="1"/>
          <p:nvPr/>
        </p:nvSpPr>
        <p:spPr>
          <a:xfrm>
            <a:off x="717876" y="168341"/>
            <a:ext cx="4824508" cy="1569660"/>
          </a:xfrm>
          <a:custGeom>
            <a:avLst/>
            <a:gdLst>
              <a:gd name="connsiteX0" fmla="*/ 0 w 570493"/>
              <a:gd name="connsiteY0" fmla="*/ 0 h 707886"/>
              <a:gd name="connsiteX1" fmla="*/ 570493 w 570493"/>
              <a:gd name="connsiteY1" fmla="*/ 0 h 707886"/>
              <a:gd name="connsiteX2" fmla="*/ 570493 w 570493"/>
              <a:gd name="connsiteY2" fmla="*/ 707886 h 707886"/>
              <a:gd name="connsiteX3" fmla="*/ 0 w 570493"/>
              <a:gd name="connsiteY3" fmla="*/ 707886 h 707886"/>
              <a:gd name="connsiteX4" fmla="*/ 0 w 570493"/>
              <a:gd name="connsiteY4" fmla="*/ 0 h 707886"/>
              <a:gd name="connsiteX0" fmla="*/ 0 w 2606462"/>
              <a:gd name="connsiteY0" fmla="*/ 0 h 707886"/>
              <a:gd name="connsiteX1" fmla="*/ 570493 w 2606462"/>
              <a:gd name="connsiteY1" fmla="*/ 0 h 707886"/>
              <a:gd name="connsiteX2" fmla="*/ 2606462 w 2606462"/>
              <a:gd name="connsiteY2" fmla="*/ 214968 h 707886"/>
              <a:gd name="connsiteX3" fmla="*/ 0 w 2606462"/>
              <a:gd name="connsiteY3" fmla="*/ 707886 h 707886"/>
              <a:gd name="connsiteX4" fmla="*/ 0 w 2606462"/>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6462" h="707886">
                <a:moveTo>
                  <a:pt x="0" y="0"/>
                </a:moveTo>
                <a:lnTo>
                  <a:pt x="570493" y="0"/>
                </a:lnTo>
                <a:lnTo>
                  <a:pt x="2606462" y="214968"/>
                </a:lnTo>
                <a:lnTo>
                  <a:pt x="0" y="707886"/>
                </a:lnTo>
                <a:lnTo>
                  <a:pt x="0" y="0"/>
                </a:lnTo>
                <a:close/>
              </a:path>
            </a:pathLst>
          </a:cu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Remember your Baptism</a:t>
            </a:r>
          </a:p>
        </p:txBody>
      </p:sp>
    </p:spTree>
    <p:extLst>
      <p:ext uri="{BB962C8B-B14F-4D97-AF65-F5344CB8AC3E}">
        <p14:creationId xmlns:p14="http://schemas.microsoft.com/office/powerpoint/2010/main" val="150053931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08D6F7-3093-6E45-A650-D7314FFD1087}"/>
              </a:ext>
            </a:extLst>
          </p:cNvPr>
          <p:cNvPicPr>
            <a:picLocks noChangeAspect="1"/>
          </p:cNvPicPr>
          <p:nvPr/>
        </p:nvPicPr>
        <p:blipFill rotWithShape="1">
          <a:blip r:embed="rId2">
            <a:duotone>
              <a:prstClr val="black"/>
              <a:schemeClr val="accent1">
                <a:tint val="45000"/>
                <a:satMod val="400000"/>
              </a:schemeClr>
            </a:duotone>
          </a:blip>
          <a:srcRect b="25204"/>
          <a:stretch/>
        </p:blipFill>
        <p:spPr>
          <a:xfrm>
            <a:off x="0" y="1"/>
            <a:ext cx="12192000" cy="6079439"/>
          </a:xfrm>
          <a:prstGeom prst="rect">
            <a:avLst/>
          </a:prstGeom>
        </p:spPr>
      </p:pic>
      <p:sp>
        <p:nvSpPr>
          <p:cNvPr id="2" name="TextBox 1">
            <a:extLst>
              <a:ext uri="{FF2B5EF4-FFF2-40B4-BE49-F238E27FC236}">
                <a16:creationId xmlns:a16="http://schemas.microsoft.com/office/drawing/2014/main" id="{D57A9BC1-C3C7-AB4B-AC95-982BA3E555E6}"/>
              </a:ext>
            </a:extLst>
          </p:cNvPr>
          <p:cNvSpPr txBox="1"/>
          <p:nvPr/>
        </p:nvSpPr>
        <p:spPr>
          <a:xfrm>
            <a:off x="208156" y="2293787"/>
            <a:ext cx="11775688" cy="2554545"/>
          </a:xfrm>
          <a:prstGeom prst="rect">
            <a:avLst/>
          </a:prstGeom>
          <a:noFill/>
        </p:spPr>
        <p:txBody>
          <a:bodyPr wrap="square"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With God’s help we will proclaim the good news and live according to the example of Christ. We will surround these persons with a community of love and forgiveness, that they may grow in their service to others. We will pray for them, that they may be true </a:t>
            </a:r>
            <a:r>
              <a:rPr kumimoji="0" lang="en-US" sz="32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disciples</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who walk in the way that leads to life.</a:t>
            </a:r>
          </a:p>
        </p:txBody>
      </p:sp>
    </p:spTree>
    <p:extLst>
      <p:ext uri="{BB962C8B-B14F-4D97-AF65-F5344CB8AC3E}">
        <p14:creationId xmlns:p14="http://schemas.microsoft.com/office/powerpoint/2010/main" val="191103640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05C80C-F529-4FC7-B595-E962FAFB0CF9}"/>
              </a:ext>
            </a:extLst>
          </p:cNvPr>
          <p:cNvPicPr>
            <a:picLocks noChangeAspect="1"/>
          </p:cNvPicPr>
          <p:nvPr/>
        </p:nvPicPr>
        <p:blipFill>
          <a:blip r:embed="rId2"/>
          <a:stretch>
            <a:fillRect/>
          </a:stretch>
        </p:blipFill>
        <p:spPr>
          <a:xfrm>
            <a:off x="0" y="101973"/>
            <a:ext cx="12192000" cy="5736392"/>
          </a:xfrm>
          <a:prstGeom prst="rect">
            <a:avLst/>
          </a:prstGeom>
        </p:spPr>
      </p:pic>
    </p:spTree>
    <p:extLst>
      <p:ext uri="{BB962C8B-B14F-4D97-AF65-F5344CB8AC3E}">
        <p14:creationId xmlns:p14="http://schemas.microsoft.com/office/powerpoint/2010/main" val="8595085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B6243-71AD-0FAC-374E-29ED025198C9}"/>
              </a:ext>
            </a:extLst>
          </p:cNvPr>
          <p:cNvSpPr>
            <a:spLocks noGrp="1"/>
          </p:cNvSpPr>
          <p:nvPr>
            <p:ph type="title"/>
          </p:nvPr>
        </p:nvSpPr>
        <p:spPr/>
        <p:txBody>
          <a:bodyPr/>
          <a:lstStyle/>
          <a:p>
            <a:r>
              <a:rPr lang="en-US" sz="4000" dirty="0">
                <a:effectLst>
                  <a:outerShdw blurRad="38100" dist="38100" dir="2700000" algn="tl">
                    <a:srgbClr val="000000">
                      <a:alpha val="43137"/>
                    </a:srgbClr>
                  </a:outerShdw>
                </a:effectLst>
              </a:rPr>
              <a:t>My “Why”</a:t>
            </a:r>
          </a:p>
        </p:txBody>
      </p:sp>
      <p:pic>
        <p:nvPicPr>
          <p:cNvPr id="6" name="Content Placeholder 5">
            <a:extLst>
              <a:ext uri="{FF2B5EF4-FFF2-40B4-BE49-F238E27FC236}">
                <a16:creationId xmlns:a16="http://schemas.microsoft.com/office/drawing/2014/main" id="{41CEC6AD-C0D3-9738-B8BA-1ECEB7BD3A45}"/>
              </a:ext>
            </a:extLst>
          </p:cNvPr>
          <p:cNvPicPr>
            <a:picLocks noGrp="1" noChangeAspect="1"/>
          </p:cNvPicPr>
          <p:nvPr>
            <p:ph idx="1"/>
          </p:nvPr>
        </p:nvPicPr>
        <p:blipFill>
          <a:blip r:embed="rId3"/>
          <a:stretch>
            <a:fillRect/>
          </a:stretch>
        </p:blipFill>
        <p:spPr>
          <a:xfrm>
            <a:off x="4662386" y="1590261"/>
            <a:ext cx="2489429" cy="3919170"/>
          </a:xfrm>
          <a:prstGeom prst="rect">
            <a:avLst/>
          </a:prstGeom>
        </p:spPr>
      </p:pic>
    </p:spTree>
    <p:extLst>
      <p:ext uri="{BB962C8B-B14F-4D97-AF65-F5344CB8AC3E}">
        <p14:creationId xmlns:p14="http://schemas.microsoft.com/office/powerpoint/2010/main" val="25870180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03DE14-0E9C-DFF1-A543-C2D13CF8E080}"/>
              </a:ext>
            </a:extLst>
          </p:cNvPr>
          <p:cNvPicPr>
            <a:picLocks noChangeAspect="1"/>
          </p:cNvPicPr>
          <p:nvPr/>
        </p:nvPicPr>
        <p:blipFill>
          <a:blip r:embed="rId3"/>
          <a:stretch>
            <a:fillRect/>
          </a:stretch>
        </p:blipFill>
        <p:spPr>
          <a:xfrm>
            <a:off x="3973324" y="609600"/>
            <a:ext cx="3141851" cy="4962525"/>
          </a:xfrm>
          <a:prstGeom prst="rect">
            <a:avLst/>
          </a:prstGeom>
        </p:spPr>
      </p:pic>
    </p:spTree>
    <p:extLst>
      <p:ext uri="{BB962C8B-B14F-4D97-AF65-F5344CB8AC3E}">
        <p14:creationId xmlns:p14="http://schemas.microsoft.com/office/powerpoint/2010/main" val="1454138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descr="DM-Flam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70685" y="2531533"/>
            <a:ext cx="1221316" cy="43264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54B988C4-7D91-46B8-BC6F-AD26CA861BA3}"/>
              </a:ext>
            </a:extLst>
          </p:cNvPr>
          <p:cNvSpPr/>
          <p:nvPr/>
        </p:nvSpPr>
        <p:spPr>
          <a:xfrm>
            <a:off x="7378540" y="1670179"/>
            <a:ext cx="4642010" cy="4188085"/>
          </a:xfrm>
          <a:prstGeom prst="ellipse">
            <a:avLst/>
          </a:prstGeom>
          <a:solidFill>
            <a:schemeClr val="accent5">
              <a:alpha val="7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574CF0C8-9E9D-429D-AE9C-339D521F4FA1}"/>
              </a:ext>
            </a:extLst>
          </p:cNvPr>
          <p:cNvSpPr txBox="1"/>
          <p:nvPr/>
        </p:nvSpPr>
        <p:spPr>
          <a:xfrm>
            <a:off x="7461170" y="2498533"/>
            <a:ext cx="447674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Safer Sanctuaries: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Train the Trainer </a:t>
            </a:r>
          </a:p>
        </p:txBody>
      </p:sp>
      <p:sp>
        <p:nvSpPr>
          <p:cNvPr id="5" name="TextBox 4">
            <a:extLst>
              <a:ext uri="{FF2B5EF4-FFF2-40B4-BE49-F238E27FC236}">
                <a16:creationId xmlns:a16="http://schemas.microsoft.com/office/drawing/2014/main" id="{39A0A503-5A34-49DC-9BE9-29F7FFDBC2B2}"/>
              </a:ext>
            </a:extLst>
          </p:cNvPr>
          <p:cNvSpPr txBox="1"/>
          <p:nvPr/>
        </p:nvSpPr>
        <p:spPr>
          <a:xfrm>
            <a:off x="8038221" y="3798166"/>
            <a:ext cx="4476749" cy="1299074"/>
          </a:xfrm>
          <a:prstGeom prst="rect">
            <a:avLst/>
          </a:prstGeom>
          <a:noFill/>
        </p:spPr>
        <p:txBody>
          <a:bodyPr wrap="square" rtlCol="0">
            <a:spAutoFit/>
          </a:bodyPr>
          <a:lstStyle/>
          <a:p>
            <a:pPr marL="0" marR="0" lvl="0" indent="0" algn="l" defTabSz="1219170" rtl="0" eaLnBrk="1" fontAlgn="base" latinLnBrk="0" hangingPunct="1">
              <a:lnSpc>
                <a:spcPct val="90000"/>
              </a:lnSpc>
              <a:spcBef>
                <a:spcPct val="20000"/>
              </a:spcBef>
              <a:spcAft>
                <a:spcPct val="0"/>
              </a:spcAft>
              <a:buClrTx/>
              <a:buSzTx/>
              <a:buFontTx/>
              <a:buNone/>
              <a:tabLst/>
              <a:defRPr/>
            </a:pPr>
            <a:r>
              <a:rPr kumimoji="0" lang="en-US" sz="1867" b="0" i="0" u="none" strike="noStrike" kern="1200" cap="none" spc="0" normalizeH="0" baseline="0" noProof="0" dirty="0">
                <a:ln>
                  <a:noFill/>
                </a:ln>
                <a:solidFill>
                  <a:prstClr val="white"/>
                </a:solidFill>
                <a:effectLst/>
                <a:uLnTx/>
                <a:uFillTx/>
                <a:latin typeface="Calibri"/>
                <a:ea typeface="ＭＳ Ｐゴシック" charset="0"/>
                <a:cs typeface="+mn-cs"/>
              </a:rPr>
              <a:t>Rev. Dr. Kevin Johnson</a:t>
            </a:r>
          </a:p>
          <a:p>
            <a:pPr marL="0" marR="0" lvl="0" indent="0" algn="l" defTabSz="1219170" rtl="0" eaLnBrk="1" fontAlgn="base" latinLnBrk="0" hangingPunct="1">
              <a:lnSpc>
                <a:spcPct val="90000"/>
              </a:lnSpc>
              <a:spcBef>
                <a:spcPct val="20000"/>
              </a:spcBef>
              <a:spcAft>
                <a:spcPct val="0"/>
              </a:spcAft>
              <a:buClrTx/>
              <a:buSzTx/>
              <a:buFontTx/>
              <a:buNone/>
              <a:tabLst/>
              <a:defRPr/>
            </a:pPr>
            <a:r>
              <a:rPr kumimoji="0" lang="en-US" sz="1867" b="0" i="0" u="none" strike="noStrike" kern="1200" cap="none" spc="0" normalizeH="0" baseline="0" noProof="0" dirty="0">
                <a:ln>
                  <a:noFill/>
                </a:ln>
                <a:solidFill>
                  <a:prstClr val="white"/>
                </a:solidFill>
                <a:effectLst/>
                <a:uLnTx/>
                <a:uFillTx/>
                <a:latin typeface="Calibri"/>
                <a:ea typeface="ＭＳ Ｐゴシック" charset="0"/>
                <a:cs typeface="+mn-cs"/>
              </a:rPr>
              <a:t>Director, Children’s Ministries</a:t>
            </a:r>
          </a:p>
          <a:p>
            <a:pPr marL="0" marR="0" lvl="0" indent="0" algn="l" defTabSz="1219170" rtl="0" eaLnBrk="1" fontAlgn="base" latinLnBrk="0" hangingPunct="1">
              <a:lnSpc>
                <a:spcPct val="90000"/>
              </a:lnSpc>
              <a:spcBef>
                <a:spcPct val="20000"/>
              </a:spcBef>
              <a:spcAft>
                <a:spcPct val="0"/>
              </a:spcAft>
              <a:buClrTx/>
              <a:buSzTx/>
              <a:buFontTx/>
              <a:buNone/>
              <a:tabLst/>
              <a:defRPr/>
            </a:pPr>
            <a:r>
              <a:rPr kumimoji="0" lang="en-US" sz="1867" b="0" i="0" u="none" strike="noStrike" kern="1200" cap="none" spc="0" normalizeH="0" baseline="0" noProof="0" dirty="0">
                <a:ln>
                  <a:noFill/>
                </a:ln>
                <a:solidFill>
                  <a:prstClr val="white"/>
                </a:solidFill>
                <a:effectLst/>
                <a:uLnTx/>
                <a:uFillTx/>
                <a:latin typeface="Calibri"/>
                <a:ea typeface="ＭＳ Ｐゴシック" charset="0"/>
                <a:cs typeface="+mn-cs"/>
              </a:rPr>
              <a:t>UMC Discipleship</a:t>
            </a:r>
          </a:p>
          <a:p>
            <a:pPr marL="0" marR="0" lvl="0" indent="0" algn="l" defTabSz="1219170" rtl="0" eaLnBrk="1" fontAlgn="base" latinLnBrk="0" hangingPunct="1">
              <a:lnSpc>
                <a:spcPct val="90000"/>
              </a:lnSpc>
              <a:spcBef>
                <a:spcPct val="20000"/>
              </a:spcBef>
              <a:spcAft>
                <a:spcPct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a:ea typeface="ＭＳ Ｐゴシック" charset="0"/>
                <a:cs typeface="+mn-cs"/>
                <a:hlinkClick r:id="rId4">
                  <a:extLst>
                    <a:ext uri="{A12FA001-AC4F-418D-AE19-62706E023703}">
                      <ahyp:hlinkClr xmlns:ahyp="http://schemas.microsoft.com/office/drawing/2018/hyperlinkcolor" val="tx"/>
                    </a:ext>
                  </a:extLst>
                </a:hlinkClick>
              </a:rPr>
              <a:t>kjohnson@UMCdiscipleship.org</a:t>
            </a:r>
            <a:endParaRPr kumimoji="0" lang="en-US" sz="1867"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102B44-BB96-2082-8A57-8367CEF62B89}"/>
              </a:ext>
            </a:extLst>
          </p:cNvPr>
          <p:cNvPicPr>
            <a:picLocks noChangeAspect="1"/>
          </p:cNvPicPr>
          <p:nvPr/>
        </p:nvPicPr>
        <p:blipFill>
          <a:blip r:embed="rId3"/>
          <a:stretch>
            <a:fillRect/>
          </a:stretch>
        </p:blipFill>
        <p:spPr>
          <a:xfrm>
            <a:off x="2333625" y="342900"/>
            <a:ext cx="6581775" cy="5429250"/>
          </a:xfrm>
          <a:prstGeom prst="rect">
            <a:avLst/>
          </a:prstGeom>
        </p:spPr>
      </p:pic>
    </p:spTree>
    <p:extLst>
      <p:ext uri="{BB962C8B-B14F-4D97-AF65-F5344CB8AC3E}">
        <p14:creationId xmlns:p14="http://schemas.microsoft.com/office/powerpoint/2010/main" val="35036104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B83351C1-87D3-3119-F803-D9BD6B738920}"/>
              </a:ext>
            </a:extLst>
          </p:cNvPr>
          <p:cNvSpPr>
            <a:spLocks noGrp="1"/>
          </p:cNvSpPr>
          <p:nvPr>
            <p:ph type="title"/>
          </p:nvPr>
        </p:nvSpPr>
        <p:spPr/>
        <p:txBody>
          <a:bodyPr/>
          <a:lstStyle/>
          <a:p>
            <a:r>
              <a:rPr lang="en-US" sz="2000" dirty="0"/>
              <a:t>“Finally, we thank those who have helped along the way. It takes a village, and he has an amazing tribe. In the face of tremendous odds, you did it!”</a:t>
            </a:r>
          </a:p>
        </p:txBody>
      </p:sp>
      <p:pic>
        <p:nvPicPr>
          <p:cNvPr id="11" name="Picture 10" descr="A person in a graduation gown&#10;&#10;Description automatically generated with low confidence">
            <a:extLst>
              <a:ext uri="{FF2B5EF4-FFF2-40B4-BE49-F238E27FC236}">
                <a16:creationId xmlns:a16="http://schemas.microsoft.com/office/drawing/2014/main" id="{269E6742-3006-366E-9E32-99CC85860453}"/>
              </a:ext>
            </a:extLst>
          </p:cNvPr>
          <p:cNvPicPr>
            <a:picLocks noChangeAspect="1"/>
          </p:cNvPicPr>
          <p:nvPr/>
        </p:nvPicPr>
        <p:blipFill rotWithShape="1">
          <a:blip r:embed="rId3"/>
          <a:srcRect r="-2" b="36961"/>
          <a:stretch/>
        </p:blipFill>
        <p:spPr>
          <a:xfrm>
            <a:off x="3154483" y="1293744"/>
            <a:ext cx="5384800" cy="4525963"/>
          </a:xfrm>
          <a:prstGeom prst="rect">
            <a:avLst/>
          </a:prstGeom>
          <a:noFill/>
        </p:spPr>
      </p:pic>
    </p:spTree>
    <p:extLst>
      <p:ext uri="{BB962C8B-B14F-4D97-AF65-F5344CB8AC3E}">
        <p14:creationId xmlns:p14="http://schemas.microsoft.com/office/powerpoint/2010/main" val="23010076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2772698" y="1573161"/>
            <a:ext cx="2320413" cy="369332"/>
          </a:xfrm>
          <a:prstGeom prst="rect">
            <a:avLst/>
          </a:prstGeom>
          <a:solidFill>
            <a:schemeClr val="bg1"/>
          </a:solidFill>
        </p:spPr>
        <p:txBody>
          <a:bodyPr wrap="square" rtlCol="0">
            <a:spAutoFit/>
          </a:bodyPr>
          <a:lstStyle/>
          <a:p>
            <a:pPr marL="0" marR="0" lvl="0" indent="0" algn="l" defTabSz="60957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sp>
        <p:nvSpPr>
          <p:cNvPr id="6" name="TextBox 5"/>
          <p:cNvSpPr txBox="1"/>
          <p:nvPr/>
        </p:nvSpPr>
        <p:spPr>
          <a:xfrm>
            <a:off x="9222659" y="1337187"/>
            <a:ext cx="270524" cy="369332"/>
          </a:xfrm>
          <a:prstGeom prst="rect">
            <a:avLst/>
          </a:prstGeom>
          <a:solidFill>
            <a:schemeClr val="bg1"/>
          </a:solidFill>
        </p:spPr>
        <p:txBody>
          <a:bodyPr wrap="square" rtlCol="0">
            <a:spAutoFit/>
          </a:bodyPr>
          <a:lstStyle/>
          <a:p>
            <a:pPr marL="0" marR="0" lvl="0" indent="0" algn="l" defTabSz="60957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
        <p:nvSpPr>
          <p:cNvPr id="9" name="TextBox 8"/>
          <p:cNvSpPr txBox="1"/>
          <p:nvPr/>
        </p:nvSpPr>
        <p:spPr>
          <a:xfrm>
            <a:off x="2557960" y="1452716"/>
            <a:ext cx="145913" cy="369332"/>
          </a:xfrm>
          <a:prstGeom prst="rect">
            <a:avLst/>
          </a:prstGeom>
          <a:solidFill>
            <a:schemeClr val="bg1"/>
          </a:solidFill>
        </p:spPr>
        <p:txBody>
          <a:bodyPr wrap="square" rtlCol="0">
            <a:spAutoFit/>
          </a:bodyPr>
          <a:lstStyle/>
          <a:p>
            <a:pPr marL="0" marR="0" lvl="0" indent="0" algn="l" defTabSz="60957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
        <p:nvSpPr>
          <p:cNvPr id="10" name="TextBox 9"/>
          <p:cNvSpPr txBox="1"/>
          <p:nvPr/>
        </p:nvSpPr>
        <p:spPr>
          <a:xfrm>
            <a:off x="2772698" y="3451121"/>
            <a:ext cx="1160207" cy="369332"/>
          </a:xfrm>
          <a:prstGeom prst="rect">
            <a:avLst/>
          </a:prstGeom>
          <a:solidFill>
            <a:schemeClr val="bg1"/>
          </a:solidFill>
        </p:spPr>
        <p:txBody>
          <a:bodyPr wrap="square" rtlCol="0">
            <a:spAutoFit/>
          </a:bodyPr>
          <a:lstStyle/>
          <a:p>
            <a:pPr marL="0" marR="0" lvl="0" indent="0" algn="l" defTabSz="60957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sp>
        <p:nvSpPr>
          <p:cNvPr id="5" name="TextBox 4"/>
          <p:cNvSpPr txBox="1"/>
          <p:nvPr/>
        </p:nvSpPr>
        <p:spPr>
          <a:xfrm>
            <a:off x="384442" y="534833"/>
            <a:ext cx="11139949" cy="4985980"/>
          </a:xfrm>
          <a:prstGeom prst="rect">
            <a:avLst/>
          </a:prstGeom>
          <a:noFill/>
        </p:spPr>
        <p:txBody>
          <a:bodyPr wrap="square" rtlCol="0">
            <a:spAutoFit/>
          </a:bodyPr>
          <a:lstStyle/>
          <a:p>
            <a:pPr marL="0" marR="0" lvl="0" indent="0" algn="ctr" defTabSz="60957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charset="0"/>
                <a:ea typeface="ＭＳ Ｐゴシック" charset="0"/>
                <a:cs typeface="+mn-cs"/>
              </a:rPr>
              <a:t>Every aspect of our church needs to rediscover their “why” and understand how it connects to making disciples. </a:t>
            </a:r>
          </a:p>
          <a:p>
            <a:pPr marL="0" marR="0" lvl="0" indent="0" algn="ctr" defTabSz="60957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charset="0"/>
                <a:ea typeface="ＭＳ Ｐゴシック" charset="0"/>
                <a:cs typeface="+mn-cs"/>
              </a:rPr>
              <a:t>This includes Safer Sanctuaries</a:t>
            </a:r>
          </a:p>
          <a:p>
            <a:pPr marL="0" marR="0" lvl="0" indent="0" algn="l" defTabSz="60957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389304919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B63CF0-F1A7-D903-8651-1A0A8B410CE0}"/>
              </a:ext>
            </a:extLst>
          </p:cNvPr>
          <p:cNvSpPr>
            <a:spLocks noGrp="1"/>
          </p:cNvSpPr>
          <p:nvPr>
            <p:ph type="title"/>
          </p:nvPr>
        </p:nvSpPr>
        <p:spPr/>
        <p:txBody>
          <a:bodyPr wrap="square" anchor="ctr">
            <a:normAutofit/>
          </a:bodyPr>
          <a:lstStyle/>
          <a:p>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Holistic</a:t>
            </a:r>
          </a:p>
        </p:txBody>
      </p:sp>
      <p:pic>
        <p:nvPicPr>
          <p:cNvPr id="4" name="Content Placeholder 3">
            <a:extLst>
              <a:ext uri="{FF2B5EF4-FFF2-40B4-BE49-F238E27FC236}">
                <a16:creationId xmlns:a16="http://schemas.microsoft.com/office/drawing/2014/main" id="{51C18852-CA53-8526-817D-8A5DCCDC1E79}"/>
              </a:ext>
            </a:extLst>
          </p:cNvPr>
          <p:cNvPicPr>
            <a:picLocks noGrp="1" noChangeAspect="1"/>
          </p:cNvPicPr>
          <p:nvPr>
            <p:ph idx="1"/>
          </p:nvPr>
        </p:nvPicPr>
        <p:blipFill>
          <a:blip r:embed="rId4"/>
          <a:stretch>
            <a:fillRect/>
          </a:stretch>
        </p:blipFill>
        <p:spPr>
          <a:xfrm>
            <a:off x="258416" y="1851659"/>
            <a:ext cx="5740703" cy="3013869"/>
          </a:xfrm>
          <a:prstGeom prst="rect">
            <a:avLst/>
          </a:prstGeom>
          <a:noFill/>
        </p:spPr>
      </p:pic>
      <p:sp>
        <p:nvSpPr>
          <p:cNvPr id="7" name="Rectangle 1">
            <a:extLst>
              <a:ext uri="{FF2B5EF4-FFF2-40B4-BE49-F238E27FC236}">
                <a16:creationId xmlns:a16="http://schemas.microsoft.com/office/drawing/2014/main" id="{0B660F09-A183-BBFE-C2BE-3013AC603A09}"/>
              </a:ext>
            </a:extLst>
          </p:cNvPr>
          <p:cNvSpPr>
            <a:spLocks noGrp="1" noChangeArrowheads="1"/>
          </p:cNvSpPr>
          <p:nvPr>
            <p:ph sz="half" idx="4294967295"/>
          </p:nvPr>
        </p:nvSpPr>
        <p:spPr bwMode="auto">
          <a:xfrm>
            <a:off x="6359939" y="1620078"/>
            <a:ext cx="5384800" cy="4525963"/>
          </a:xfr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t" latinLnBrk="0" hangingPunct="0">
              <a:lnSpc>
                <a:spcPct val="90000"/>
              </a:lnSpc>
              <a:spcBef>
                <a:spcPct val="0"/>
              </a:spcBef>
              <a:spcAft>
                <a:spcPts val="600"/>
              </a:spcAft>
              <a:buClrTx/>
              <a:buSzTx/>
              <a:buFontTx/>
              <a:buNone/>
              <a:tabLst/>
            </a:pPr>
            <a:endParaRPr kumimoji="0" lang="en-US" altLang="en-US" sz="3500" b="0" i="0" u="none" strike="noStrike" cap="none" normalizeH="0" baseline="0" dirty="0">
              <a:ln>
                <a:noFill/>
              </a:ln>
              <a:effectLst/>
            </a:endParaRPr>
          </a:p>
          <a:p>
            <a:pPr marL="0" marR="0" lvl="0" indent="0" algn="ctr" defTabSz="914400" rtl="0" eaLnBrk="0" fontAlgn="base" latinLnBrk="0" hangingPunct="0">
              <a:lnSpc>
                <a:spcPct val="90000"/>
              </a:lnSpc>
              <a:spcBef>
                <a:spcPct val="0"/>
              </a:spcBef>
              <a:spcAft>
                <a:spcPts val="600"/>
              </a:spcAft>
              <a:buClrTx/>
              <a:buSzTx/>
              <a:buFontTx/>
              <a:buNone/>
              <a:tabLst/>
            </a:pPr>
            <a:r>
              <a:rPr kumimoji="0" lang="en-US" altLang="en-US" sz="2400" b="0" i="1" u="none" strike="noStrike" cap="none" normalizeH="0" baseline="0" dirty="0">
                <a:ln>
                  <a:noFill/>
                </a:ln>
                <a:effectLst/>
              </a:rPr>
              <a:t>Adjective</a:t>
            </a:r>
          </a:p>
          <a:p>
            <a:pPr marL="0" marR="0" lvl="0" indent="0" algn="ctr" defTabSz="914400" rtl="0" eaLnBrk="0" fontAlgn="base" latinLnBrk="0" hangingPunct="0">
              <a:lnSpc>
                <a:spcPct val="90000"/>
              </a:lnSpc>
              <a:spcBef>
                <a:spcPct val="0"/>
              </a:spcBef>
              <a:spcAft>
                <a:spcPts val="600"/>
              </a:spcAft>
              <a:buClrTx/>
              <a:buSzTx/>
              <a:buFontTx/>
              <a:buNone/>
              <a:tabLst/>
            </a:pPr>
            <a:endParaRPr kumimoji="0" lang="en-US" altLang="en-US" sz="2400" b="0" i="0" u="none" strike="noStrike" cap="none" normalizeH="0" baseline="0" dirty="0">
              <a:ln>
                <a:noFill/>
              </a:ln>
              <a:effectLst/>
            </a:endParaRPr>
          </a:p>
          <a:p>
            <a:pPr marL="0" marR="0" lvl="0" indent="0" algn="ctr" defTabSz="914400" rtl="0" eaLnBrk="0" fontAlgn="base" latinLnBrk="0" hangingPunct="0">
              <a:lnSpc>
                <a:spcPct val="90000"/>
              </a:lnSpc>
              <a:spcBef>
                <a:spcPct val="0"/>
              </a:spcBef>
              <a:spcAft>
                <a:spcPts val="600"/>
              </a:spcAft>
              <a:buClrTx/>
              <a:buSzTx/>
              <a:buNone/>
              <a:tabLst/>
            </a:pPr>
            <a:r>
              <a:rPr lang="en-US" altLang="en-US" sz="2400" dirty="0"/>
              <a:t>C</a:t>
            </a:r>
            <a:r>
              <a:rPr kumimoji="0" lang="en-US" altLang="en-US" sz="2400" b="0" i="0" u="none" strike="noStrike" cap="none" normalizeH="0" baseline="0" dirty="0">
                <a:ln>
                  <a:noFill/>
                </a:ln>
                <a:effectLst/>
              </a:rPr>
              <a:t>haracterized by the belief that the parts of something are </a:t>
            </a:r>
            <a:r>
              <a:rPr kumimoji="0" lang="en-US" altLang="en-US" sz="2400" b="0" i="0" u="sng" strike="noStrike" cap="none" normalizeH="0" baseline="0" dirty="0">
                <a:ln>
                  <a:noFill/>
                </a:ln>
                <a:effectLst/>
                <a:hlinkClick r:id="rId5"/>
              </a:rPr>
              <a:t>interconnected</a:t>
            </a:r>
            <a:r>
              <a:rPr kumimoji="0" lang="en-US" altLang="en-US" sz="2400" b="0" i="0" u="none" strike="noStrike" cap="none" normalizeH="0" baseline="0" dirty="0">
                <a:ln>
                  <a:noFill/>
                </a:ln>
                <a:effectLst/>
              </a:rPr>
              <a:t> and can be explained only by reference to the whole.</a:t>
            </a:r>
          </a:p>
          <a:p>
            <a:pPr marL="0" marR="0" lvl="0" indent="0" defTabSz="914400" rtl="0" eaLnBrk="0" fontAlgn="base" latinLnBrk="0" hangingPunct="0">
              <a:lnSpc>
                <a:spcPct val="90000"/>
              </a:lnSpc>
              <a:spcBef>
                <a:spcPct val="0"/>
              </a:spcBef>
              <a:spcAft>
                <a:spcPts val="600"/>
              </a:spcAft>
              <a:buClrTx/>
              <a:buSzTx/>
              <a:buFontTx/>
              <a:buNone/>
              <a:tabLst/>
            </a:pPr>
            <a:endParaRPr kumimoji="0" lang="en-US" altLang="en-US" sz="3500" b="0" i="0" u="none" strike="noStrike" cap="none" normalizeH="0" baseline="0" dirty="0">
              <a:ln>
                <a:noFill/>
              </a:ln>
              <a:effectLst/>
            </a:endParaRPr>
          </a:p>
        </p:txBody>
      </p:sp>
    </p:spTree>
    <p:extLst>
      <p:ext uri="{BB962C8B-B14F-4D97-AF65-F5344CB8AC3E}">
        <p14:creationId xmlns:p14="http://schemas.microsoft.com/office/powerpoint/2010/main" val="11077243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8B0299-1083-0349-BA20-214DBF52C6C7}"/>
              </a:ext>
            </a:extLst>
          </p:cNvPr>
          <p:cNvPicPr>
            <a:picLocks noChangeAspect="1"/>
          </p:cNvPicPr>
          <p:nvPr/>
        </p:nvPicPr>
        <p:blipFill rotWithShape="1">
          <a:blip r:embed="rId3">
            <a:grayscl/>
          </a:blip>
          <a:srcRect b="25766"/>
          <a:stretch/>
        </p:blipFill>
        <p:spPr>
          <a:xfrm>
            <a:off x="0" y="0"/>
            <a:ext cx="12192000" cy="6015568"/>
          </a:xfrm>
          <a:prstGeom prst="rect">
            <a:avLst/>
          </a:prstGeom>
        </p:spPr>
      </p:pic>
      <p:sp>
        <p:nvSpPr>
          <p:cNvPr id="5" name="Rectangle 4">
            <a:extLst>
              <a:ext uri="{FF2B5EF4-FFF2-40B4-BE49-F238E27FC236}">
                <a16:creationId xmlns:a16="http://schemas.microsoft.com/office/drawing/2014/main" id="{8A754B58-E6A7-C348-A6B2-CD5C01A13746}"/>
              </a:ext>
            </a:extLst>
          </p:cNvPr>
          <p:cNvSpPr/>
          <p:nvPr/>
        </p:nvSpPr>
        <p:spPr>
          <a:xfrm>
            <a:off x="0" y="0"/>
            <a:ext cx="12192000" cy="6015568"/>
          </a:xfrm>
          <a:prstGeom prst="rect">
            <a:avLst/>
          </a:prstGeom>
          <a:solidFill>
            <a:schemeClr val="bg2">
              <a:lumMod val="50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itle 1">
            <a:extLst>
              <a:ext uri="{FF2B5EF4-FFF2-40B4-BE49-F238E27FC236}">
                <a16:creationId xmlns:a16="http://schemas.microsoft.com/office/drawing/2014/main" id="{8CE5A0D6-E732-8A44-99AB-8563F89CB2FF}"/>
              </a:ext>
            </a:extLst>
          </p:cNvPr>
          <p:cNvSpPr>
            <a:spLocks noGrp="1"/>
          </p:cNvSpPr>
          <p:nvPr>
            <p:ph type="title"/>
          </p:nvPr>
        </p:nvSpPr>
        <p:spPr>
          <a:xfrm>
            <a:off x="177553" y="275167"/>
            <a:ext cx="4280148" cy="1143000"/>
          </a:xfrm>
        </p:spPr>
        <p:txBody>
          <a:bodyPr/>
          <a:lstStyle/>
          <a:p>
            <a:r>
              <a:rPr lang="en-US" sz="2800" b="1" dirty="0">
                <a:solidFill>
                  <a:schemeClr val="bg1"/>
                </a:solidFill>
                <a:effectLst>
                  <a:outerShdw blurRad="50800" dist="38100" dir="8100000" algn="tr" rotWithShape="0">
                    <a:prstClr val="black">
                      <a:alpha val="40000"/>
                    </a:prstClr>
                  </a:outerShdw>
                </a:effectLst>
              </a:rPr>
              <a:t>All About Relationships</a:t>
            </a:r>
          </a:p>
        </p:txBody>
      </p:sp>
      <p:grpSp>
        <p:nvGrpSpPr>
          <p:cNvPr id="11" name="Group 10">
            <a:extLst>
              <a:ext uri="{FF2B5EF4-FFF2-40B4-BE49-F238E27FC236}">
                <a16:creationId xmlns:a16="http://schemas.microsoft.com/office/drawing/2014/main" id="{3CEB6164-FCFA-E743-B1BB-DD82D7F637EA}"/>
              </a:ext>
            </a:extLst>
          </p:cNvPr>
          <p:cNvGrpSpPr/>
          <p:nvPr/>
        </p:nvGrpSpPr>
        <p:grpSpPr>
          <a:xfrm>
            <a:off x="320843" y="757483"/>
            <a:ext cx="11468389" cy="4772304"/>
            <a:chOff x="320842" y="757482"/>
            <a:chExt cx="11468389" cy="4772304"/>
          </a:xfrm>
        </p:grpSpPr>
        <p:cxnSp>
          <p:nvCxnSpPr>
            <p:cNvPr id="7" name="Straight Connector 6">
              <a:extLst>
                <a:ext uri="{FF2B5EF4-FFF2-40B4-BE49-F238E27FC236}">
                  <a16:creationId xmlns:a16="http://schemas.microsoft.com/office/drawing/2014/main" id="{DB50A2CA-37EA-6E49-98B3-7EC7358CE49E}"/>
                </a:ext>
              </a:extLst>
            </p:cNvPr>
            <p:cNvCxnSpPr/>
            <p:nvPr/>
          </p:nvCxnSpPr>
          <p:spPr>
            <a:xfrm>
              <a:off x="4588329" y="800868"/>
              <a:ext cx="7184571" cy="0"/>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793D7B08-8926-6547-9A90-11EBA9FFE372}"/>
                </a:ext>
              </a:extLst>
            </p:cNvPr>
            <p:cNvCxnSpPr>
              <a:cxnSpLocks/>
            </p:cNvCxnSpPr>
            <p:nvPr/>
          </p:nvCxnSpPr>
          <p:spPr>
            <a:xfrm>
              <a:off x="320842" y="5463548"/>
              <a:ext cx="11424843" cy="0"/>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2920AB0F-28A0-6448-B933-518E657DCC55}"/>
                </a:ext>
              </a:extLst>
            </p:cNvPr>
            <p:cNvCxnSpPr>
              <a:cxnSpLocks/>
            </p:cNvCxnSpPr>
            <p:nvPr/>
          </p:nvCxnSpPr>
          <p:spPr>
            <a:xfrm>
              <a:off x="11789231" y="757482"/>
              <a:ext cx="0" cy="4772304"/>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FD35B404-74A9-B744-BE04-3FB8206F14D6}"/>
                </a:ext>
              </a:extLst>
            </p:cNvPr>
            <p:cNvCxnSpPr/>
            <p:nvPr/>
          </p:nvCxnSpPr>
          <p:spPr>
            <a:xfrm flipV="1">
              <a:off x="382146" y="1397385"/>
              <a:ext cx="0" cy="4018037"/>
            </a:xfrm>
            <a:prstGeom prst="straightConnector1">
              <a:avLst/>
            </a:prstGeom>
            <a:ln w="127000">
              <a:solidFill>
                <a:schemeClr val="bg1"/>
              </a:solidFill>
              <a:tailEnd type="triangle" w="lg" len="med"/>
            </a:ln>
            <a:effectLst/>
          </p:spPr>
          <p:style>
            <a:lnRef idx="2">
              <a:schemeClr val="accent1"/>
            </a:lnRef>
            <a:fillRef idx="0">
              <a:schemeClr val="accent1"/>
            </a:fillRef>
            <a:effectRef idx="1">
              <a:schemeClr val="accent1"/>
            </a:effectRef>
            <a:fontRef idx="minor">
              <a:schemeClr val="tx1"/>
            </a:fontRef>
          </p:style>
        </p:cxnSp>
      </p:grpSp>
      <p:sp>
        <p:nvSpPr>
          <p:cNvPr id="3" name="Content Placeholder 2"/>
          <p:cNvSpPr>
            <a:spLocks noGrp="1"/>
          </p:cNvSpPr>
          <p:nvPr>
            <p:ph idx="1"/>
          </p:nvPr>
        </p:nvSpPr>
        <p:spPr>
          <a:xfrm>
            <a:off x="764294" y="1916263"/>
            <a:ext cx="10249837" cy="3645707"/>
          </a:xfrm>
        </p:spPr>
        <p:txBody>
          <a:bodyPr/>
          <a:lstStyle/>
          <a:p>
            <a:pPr marL="0" indent="0" algn="ctr">
              <a:spcBef>
                <a:spcPts val="384"/>
              </a:spcBef>
              <a:buNone/>
            </a:pPr>
            <a:r>
              <a:rPr lang="en-US" sz="4400" dirty="0">
                <a:solidFill>
                  <a:schemeClr val="bg1"/>
                </a:solidFill>
                <a:effectLst>
                  <a:outerShdw blurRad="50800" dist="38100" dir="2700000" algn="tl" rotWithShape="0">
                    <a:prstClr val="black">
                      <a:alpha val="40000"/>
                    </a:prstClr>
                  </a:outerShdw>
                </a:effectLst>
              </a:rPr>
              <a:t>Can you distinguish the difference in offering a policy versus nurturing relationships?</a:t>
            </a:r>
          </a:p>
          <a:p>
            <a:pPr marL="0" indent="0" algn="ctr">
              <a:spcBef>
                <a:spcPts val="384"/>
              </a:spcBef>
              <a:buNone/>
            </a:pPr>
            <a:endParaRPr lang="en-US" sz="4400"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78606348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8FAD4-12D7-46DD-8F6F-0D9C2E4266DD}"/>
              </a:ext>
            </a:extLst>
          </p:cNvPr>
          <p:cNvSpPr>
            <a:spLocks noGrp="1"/>
          </p:cNvSpPr>
          <p:nvPr>
            <p:ph type="title"/>
          </p:nvPr>
        </p:nvSpPr>
        <p:spPr>
          <a:xfrm>
            <a:off x="609600" y="275167"/>
            <a:ext cx="10972800" cy="1143000"/>
          </a:xfrm>
        </p:spPr>
        <p:txBody>
          <a:bodyPr wrap="square" anchor="ctr">
            <a:normAutofit/>
          </a:bodyPr>
          <a:lstStyle/>
          <a:p>
            <a:r>
              <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Reasons to implement</a:t>
            </a:r>
          </a:p>
        </p:txBody>
      </p:sp>
      <p:pic>
        <p:nvPicPr>
          <p:cNvPr id="5" name="Picture Placeholder 4">
            <a:extLst>
              <a:ext uri="{FF2B5EF4-FFF2-40B4-BE49-F238E27FC236}">
                <a16:creationId xmlns:a16="http://schemas.microsoft.com/office/drawing/2014/main" id="{8984D6FE-FDCF-4E08-80C8-D75283F1BF21}"/>
              </a:ext>
            </a:extLst>
          </p:cNvPr>
          <p:cNvPicPr>
            <a:picLocks noGrp="1" noChangeAspect="1"/>
          </p:cNvPicPr>
          <p:nvPr>
            <p:ph sz="half" idx="1"/>
          </p:nvPr>
        </p:nvPicPr>
        <p:blipFill rotWithShape="1">
          <a:blip r:embed="rId3"/>
          <a:srcRect l="19441" r="21072" b="1"/>
          <a:stretch/>
        </p:blipFill>
        <p:spPr>
          <a:xfrm>
            <a:off x="609600" y="1600201"/>
            <a:ext cx="5384800" cy="4525963"/>
          </a:xfrm>
          <a:prstGeom prst="rect">
            <a:avLst/>
          </a:prstGeom>
          <a:noFill/>
        </p:spPr>
      </p:pic>
      <p:sp>
        <p:nvSpPr>
          <p:cNvPr id="3" name="Content Placeholder 2">
            <a:extLst>
              <a:ext uri="{FF2B5EF4-FFF2-40B4-BE49-F238E27FC236}">
                <a16:creationId xmlns:a16="http://schemas.microsoft.com/office/drawing/2014/main" id="{4D6E4FFC-7A80-40C3-BCCC-A852DB50F78F}"/>
              </a:ext>
            </a:extLst>
          </p:cNvPr>
          <p:cNvSpPr>
            <a:spLocks noGrp="1"/>
          </p:cNvSpPr>
          <p:nvPr>
            <p:ph sz="half" idx="2"/>
          </p:nvPr>
        </p:nvSpPr>
        <p:spPr>
          <a:xfrm>
            <a:off x="6197600" y="1600201"/>
            <a:ext cx="5384800" cy="4525963"/>
          </a:xfrm>
        </p:spPr>
        <p:txBody>
          <a:bodyPr wrap="square" anchor="t">
            <a:normAutofit/>
          </a:bodyPr>
          <a:lstStyle/>
          <a:p>
            <a:endParaRPr lang="en-US" dirty="0"/>
          </a:p>
          <a:p>
            <a:pPr marL="0" indent="0" algn="ctr">
              <a:buNone/>
            </a:pPr>
            <a:endParaRPr lang="en-US" dirty="0">
              <a:latin typeface="Arial" panose="020B0604020202020204" pitchFamily="34" charset="0"/>
              <a:cs typeface="Arial" panose="020B0604020202020204" pitchFamily="34" charset="0"/>
            </a:endParaRPr>
          </a:p>
          <a:p>
            <a:pPr marL="0" indent="0" algn="ctr">
              <a:buNone/>
            </a:pPr>
            <a:r>
              <a:rPr lang="en-US" dirty="0">
                <a:latin typeface="Arial" panose="020B0604020202020204" pitchFamily="34" charset="0"/>
                <a:cs typeface="Arial" panose="020B0604020202020204" pitchFamily="34" charset="0"/>
              </a:rPr>
              <a:t>Not </a:t>
            </a:r>
            <a:r>
              <a:rPr lang="en-US" b="1" i="1" dirty="0">
                <a:latin typeface="Arial" panose="020B0604020202020204" pitchFamily="34" charset="0"/>
                <a:cs typeface="Arial" panose="020B0604020202020204" pitchFamily="34" charset="0"/>
              </a:rPr>
              <a:t>if</a:t>
            </a:r>
            <a:r>
              <a:rPr lang="en-US" dirty="0">
                <a:latin typeface="Arial" panose="020B0604020202020204" pitchFamily="34" charset="0"/>
                <a:cs typeface="Arial" panose="020B0604020202020204" pitchFamily="34" charset="0"/>
              </a:rPr>
              <a:t> it happens, </a:t>
            </a:r>
          </a:p>
          <a:p>
            <a:pPr marL="0" indent="0" algn="ctr">
              <a:buNone/>
            </a:pPr>
            <a:r>
              <a:rPr lang="en-US" dirty="0">
                <a:latin typeface="Arial" panose="020B0604020202020204" pitchFamily="34" charset="0"/>
                <a:cs typeface="Arial" panose="020B0604020202020204" pitchFamily="34" charset="0"/>
              </a:rPr>
              <a:t>but </a:t>
            </a:r>
            <a:r>
              <a:rPr lang="en-US" b="1" i="1" dirty="0">
                <a:latin typeface="Arial" panose="020B0604020202020204" pitchFamily="34" charset="0"/>
                <a:cs typeface="Arial" panose="020B0604020202020204" pitchFamily="34" charset="0"/>
              </a:rPr>
              <a:t>when</a:t>
            </a:r>
            <a:r>
              <a:rPr lang="en-US" dirty="0">
                <a:latin typeface="Arial" panose="020B0604020202020204" pitchFamily="34" charset="0"/>
                <a:cs typeface="Arial" panose="020B0604020202020204" pitchFamily="34" charset="0"/>
              </a:rPr>
              <a:t> it happens</a:t>
            </a:r>
          </a:p>
        </p:txBody>
      </p:sp>
    </p:spTree>
    <p:extLst>
      <p:ext uri="{BB962C8B-B14F-4D97-AF65-F5344CB8AC3E}">
        <p14:creationId xmlns:p14="http://schemas.microsoft.com/office/powerpoint/2010/main" val="4392557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176A56B-AE27-8F9B-5DE5-3FCCCCEEB126}"/>
              </a:ext>
            </a:extLst>
          </p:cNvPr>
          <p:cNvPicPr>
            <a:picLocks noChangeAspect="1"/>
          </p:cNvPicPr>
          <p:nvPr/>
        </p:nvPicPr>
        <p:blipFill rotWithShape="1">
          <a:blip r:embed="rId3">
            <a:alphaModFix amt="40000"/>
          </a:blip>
          <a:srcRect r="7586"/>
          <a:stretch/>
        </p:blipFill>
        <p:spPr>
          <a:xfrm>
            <a:off x="-3371" y="-2459"/>
            <a:ext cx="8450317" cy="6857990"/>
          </a:xfrm>
          <a:prstGeom prst="rect">
            <a:avLst/>
          </a:prstGeom>
        </p:spPr>
      </p:pic>
      <p:sp>
        <p:nvSpPr>
          <p:cNvPr id="2" name="Title 1">
            <a:extLst>
              <a:ext uri="{FF2B5EF4-FFF2-40B4-BE49-F238E27FC236}">
                <a16:creationId xmlns:a16="http://schemas.microsoft.com/office/drawing/2014/main" id="{5863BF46-97B7-059C-1A77-9FF6FD5416ED}"/>
              </a:ext>
            </a:extLst>
          </p:cNvPr>
          <p:cNvSpPr>
            <a:spLocks noGrp="1"/>
          </p:cNvSpPr>
          <p:nvPr>
            <p:ph type="title"/>
          </p:nvPr>
        </p:nvSpPr>
        <p:spPr>
          <a:xfrm>
            <a:off x="829900" y="3040651"/>
            <a:ext cx="2889844" cy="771769"/>
          </a:xfrm>
        </p:spPr>
        <p:txBody>
          <a:bodyPr vert="horz" lIns="91440" tIns="45720" rIns="91440" bIns="45720" rtlCol="0" anchor="b">
            <a:noAutofit/>
          </a:bodyPr>
          <a:lstStyle/>
          <a:p>
            <a:r>
              <a:rPr lang="en-US" sz="5400" b="1" kern="1200" dirty="0">
                <a:solidFill>
                  <a:srgbClr val="FFFFFF"/>
                </a:solidFill>
              </a:rPr>
              <a:t>Both/And</a:t>
            </a:r>
          </a:p>
        </p:txBody>
      </p:sp>
      <p:pic>
        <p:nvPicPr>
          <p:cNvPr id="6" name="Picture 5">
            <a:extLst>
              <a:ext uri="{FF2B5EF4-FFF2-40B4-BE49-F238E27FC236}">
                <a16:creationId xmlns:a16="http://schemas.microsoft.com/office/drawing/2014/main" id="{A2B45FD3-008A-A624-8B4F-597D7BCB5CE3}"/>
              </a:ext>
            </a:extLst>
          </p:cNvPr>
          <p:cNvPicPr>
            <a:picLocks noChangeAspect="1"/>
          </p:cNvPicPr>
          <p:nvPr/>
        </p:nvPicPr>
        <p:blipFill rotWithShape="1">
          <a:blip r:embed="rId4"/>
          <a:srcRect l="-2784" t="-108" r="-39" b="-12707"/>
          <a:stretch/>
        </p:blipFill>
        <p:spPr>
          <a:xfrm>
            <a:off x="3810000" y="-2459"/>
            <a:ext cx="8381983" cy="773675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6670125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8B0299-1083-0349-BA20-214DBF52C6C7}"/>
              </a:ext>
            </a:extLst>
          </p:cNvPr>
          <p:cNvPicPr>
            <a:picLocks noChangeAspect="1"/>
          </p:cNvPicPr>
          <p:nvPr/>
        </p:nvPicPr>
        <p:blipFill rotWithShape="1">
          <a:blip r:embed="rId3">
            <a:grayscl/>
          </a:blip>
          <a:srcRect b="25766"/>
          <a:stretch/>
        </p:blipFill>
        <p:spPr>
          <a:xfrm>
            <a:off x="0" y="0"/>
            <a:ext cx="12192000" cy="6015568"/>
          </a:xfrm>
          <a:prstGeom prst="rect">
            <a:avLst/>
          </a:prstGeom>
        </p:spPr>
      </p:pic>
      <p:sp>
        <p:nvSpPr>
          <p:cNvPr id="5" name="Rectangle 4">
            <a:extLst>
              <a:ext uri="{FF2B5EF4-FFF2-40B4-BE49-F238E27FC236}">
                <a16:creationId xmlns:a16="http://schemas.microsoft.com/office/drawing/2014/main" id="{8A754B58-E6A7-C348-A6B2-CD5C01A13746}"/>
              </a:ext>
            </a:extLst>
          </p:cNvPr>
          <p:cNvSpPr/>
          <p:nvPr/>
        </p:nvSpPr>
        <p:spPr>
          <a:xfrm>
            <a:off x="0" y="0"/>
            <a:ext cx="12192000" cy="6015568"/>
          </a:xfrm>
          <a:prstGeom prst="rect">
            <a:avLst/>
          </a:prstGeom>
          <a:solidFill>
            <a:schemeClr val="bg2">
              <a:lumMod val="50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itle 1">
            <a:extLst>
              <a:ext uri="{FF2B5EF4-FFF2-40B4-BE49-F238E27FC236}">
                <a16:creationId xmlns:a16="http://schemas.microsoft.com/office/drawing/2014/main" id="{8CE5A0D6-E732-8A44-99AB-8563F89CB2FF}"/>
              </a:ext>
            </a:extLst>
          </p:cNvPr>
          <p:cNvSpPr>
            <a:spLocks noGrp="1"/>
          </p:cNvSpPr>
          <p:nvPr>
            <p:ph type="title"/>
          </p:nvPr>
        </p:nvSpPr>
        <p:spPr>
          <a:xfrm>
            <a:off x="609601" y="275167"/>
            <a:ext cx="3848100" cy="1143000"/>
          </a:xfrm>
        </p:spPr>
        <p:txBody>
          <a:bodyPr/>
          <a:lstStyle/>
          <a:p>
            <a:r>
              <a:rPr lang="en-US" sz="4800" b="1" dirty="0">
                <a:solidFill>
                  <a:schemeClr val="bg1"/>
                </a:solidFill>
                <a:effectLst>
                  <a:outerShdw blurRad="50800" dist="38100" dir="8100000" algn="tr" rotWithShape="0">
                    <a:prstClr val="black">
                      <a:alpha val="40000"/>
                    </a:prstClr>
                  </a:outerShdw>
                </a:effectLst>
              </a:rPr>
              <a:t>“Why”</a:t>
            </a:r>
          </a:p>
        </p:txBody>
      </p:sp>
      <p:grpSp>
        <p:nvGrpSpPr>
          <p:cNvPr id="11" name="Group 10">
            <a:extLst>
              <a:ext uri="{FF2B5EF4-FFF2-40B4-BE49-F238E27FC236}">
                <a16:creationId xmlns:a16="http://schemas.microsoft.com/office/drawing/2014/main" id="{3CEB6164-FCFA-E743-B1BB-DD82D7F637EA}"/>
              </a:ext>
            </a:extLst>
          </p:cNvPr>
          <p:cNvGrpSpPr/>
          <p:nvPr/>
        </p:nvGrpSpPr>
        <p:grpSpPr>
          <a:xfrm>
            <a:off x="320843" y="757483"/>
            <a:ext cx="11468389" cy="4772304"/>
            <a:chOff x="320842" y="757482"/>
            <a:chExt cx="11468389" cy="4772304"/>
          </a:xfrm>
        </p:grpSpPr>
        <p:cxnSp>
          <p:nvCxnSpPr>
            <p:cNvPr id="7" name="Straight Connector 6">
              <a:extLst>
                <a:ext uri="{FF2B5EF4-FFF2-40B4-BE49-F238E27FC236}">
                  <a16:creationId xmlns:a16="http://schemas.microsoft.com/office/drawing/2014/main" id="{DB50A2CA-37EA-6E49-98B3-7EC7358CE49E}"/>
                </a:ext>
              </a:extLst>
            </p:cNvPr>
            <p:cNvCxnSpPr/>
            <p:nvPr/>
          </p:nvCxnSpPr>
          <p:spPr>
            <a:xfrm>
              <a:off x="4588329" y="800868"/>
              <a:ext cx="7184571" cy="0"/>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793D7B08-8926-6547-9A90-11EBA9FFE372}"/>
                </a:ext>
              </a:extLst>
            </p:cNvPr>
            <p:cNvCxnSpPr>
              <a:cxnSpLocks/>
            </p:cNvCxnSpPr>
            <p:nvPr/>
          </p:nvCxnSpPr>
          <p:spPr>
            <a:xfrm>
              <a:off x="320842" y="5463548"/>
              <a:ext cx="11424843" cy="0"/>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2920AB0F-28A0-6448-B933-518E657DCC55}"/>
                </a:ext>
              </a:extLst>
            </p:cNvPr>
            <p:cNvCxnSpPr>
              <a:cxnSpLocks/>
            </p:cNvCxnSpPr>
            <p:nvPr/>
          </p:nvCxnSpPr>
          <p:spPr>
            <a:xfrm>
              <a:off x="11789231" y="757482"/>
              <a:ext cx="0" cy="4772304"/>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FD35B404-74A9-B744-BE04-3FB8206F14D6}"/>
                </a:ext>
              </a:extLst>
            </p:cNvPr>
            <p:cNvCxnSpPr/>
            <p:nvPr/>
          </p:nvCxnSpPr>
          <p:spPr>
            <a:xfrm flipV="1">
              <a:off x="382146" y="1397385"/>
              <a:ext cx="0" cy="4018037"/>
            </a:xfrm>
            <a:prstGeom prst="straightConnector1">
              <a:avLst/>
            </a:prstGeom>
            <a:ln w="127000">
              <a:solidFill>
                <a:schemeClr val="bg1"/>
              </a:solidFill>
              <a:tailEnd type="triangle" w="lg" len="med"/>
            </a:ln>
            <a:effectLst/>
          </p:spPr>
          <p:style>
            <a:lnRef idx="2">
              <a:schemeClr val="accent1"/>
            </a:lnRef>
            <a:fillRef idx="0">
              <a:schemeClr val="accent1"/>
            </a:fillRef>
            <a:effectRef idx="1">
              <a:schemeClr val="accent1"/>
            </a:effectRef>
            <a:fontRef idx="minor">
              <a:schemeClr val="tx1"/>
            </a:fontRef>
          </p:style>
        </p:cxnSp>
      </p:grpSp>
      <p:sp>
        <p:nvSpPr>
          <p:cNvPr id="3" name="Content Placeholder 2"/>
          <p:cNvSpPr>
            <a:spLocks noGrp="1"/>
          </p:cNvSpPr>
          <p:nvPr>
            <p:ph idx="1"/>
          </p:nvPr>
        </p:nvSpPr>
        <p:spPr>
          <a:xfrm>
            <a:off x="764295" y="1793779"/>
            <a:ext cx="10249837" cy="3645707"/>
          </a:xfrm>
        </p:spPr>
        <p:txBody>
          <a:bodyPr/>
          <a:lstStyle/>
          <a:p>
            <a:pPr marL="0" indent="0" algn="ctr">
              <a:spcBef>
                <a:spcPts val="384"/>
              </a:spcBef>
              <a:buNone/>
            </a:pPr>
            <a:r>
              <a:rPr lang="en-US" sz="4400" dirty="0">
                <a:solidFill>
                  <a:schemeClr val="bg1"/>
                </a:solidFill>
                <a:effectLst>
                  <a:outerShdw blurRad="50800" dist="38100" dir="2700000" algn="tl" rotWithShape="0">
                    <a:prstClr val="black">
                      <a:alpha val="40000"/>
                    </a:prstClr>
                  </a:outerShdw>
                </a:effectLst>
              </a:rPr>
              <a:t>Protect the children from abuse.</a:t>
            </a:r>
          </a:p>
          <a:p>
            <a:pPr marL="0" indent="0" algn="ctr">
              <a:spcBef>
                <a:spcPts val="384"/>
              </a:spcBef>
              <a:buNone/>
            </a:pPr>
            <a:r>
              <a:rPr lang="en-US" sz="4400" b="1" dirty="0">
                <a:solidFill>
                  <a:schemeClr val="bg1"/>
                </a:solidFill>
                <a:effectLst>
                  <a:outerShdw blurRad="50800" dist="38100" dir="2700000" algn="tl" rotWithShape="0">
                    <a:prstClr val="black">
                      <a:alpha val="40000"/>
                    </a:prstClr>
                  </a:outerShdw>
                </a:effectLst>
              </a:rPr>
              <a:t>AND</a:t>
            </a:r>
          </a:p>
          <a:p>
            <a:pPr marL="0" indent="0" algn="ctr">
              <a:spcBef>
                <a:spcPts val="384"/>
              </a:spcBef>
              <a:buNone/>
            </a:pPr>
            <a:r>
              <a:rPr lang="en-US" sz="4400" dirty="0">
                <a:solidFill>
                  <a:schemeClr val="bg1"/>
                </a:solidFill>
                <a:effectLst>
                  <a:outerShdw blurRad="50800" dist="38100" dir="2700000" algn="tl" rotWithShape="0">
                    <a:prstClr val="black">
                      <a:alpha val="40000"/>
                    </a:prstClr>
                  </a:outerShdw>
                </a:effectLst>
              </a:rPr>
              <a:t>Protect staff and volunteers from unfounded accusations.</a:t>
            </a:r>
          </a:p>
          <a:p>
            <a:pPr marL="0" indent="0" algn="ctr">
              <a:spcBef>
                <a:spcPts val="384"/>
              </a:spcBef>
              <a:buNone/>
            </a:pPr>
            <a:endParaRPr lang="en-US" sz="4400"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56859595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8FAD4-12D7-46DD-8F6F-0D9C2E4266DD}"/>
              </a:ext>
            </a:extLst>
          </p:cNvPr>
          <p:cNvSpPr>
            <a:spLocks noGrp="1"/>
          </p:cNvSpPr>
          <p:nvPr>
            <p:ph type="title"/>
          </p:nvPr>
        </p:nvSpPr>
        <p:spPr>
          <a:xfrm>
            <a:off x="609600" y="275167"/>
            <a:ext cx="10972800" cy="1143000"/>
          </a:xfrm>
        </p:spPr>
        <p:txBody>
          <a:bodyPr wrap="square" anchor="ctr">
            <a:normAutofit/>
          </a:bodyPr>
          <a:lstStyle/>
          <a:p>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Extra, Extra</a:t>
            </a:r>
          </a:p>
        </p:txBody>
      </p:sp>
      <p:sp>
        <p:nvSpPr>
          <p:cNvPr id="3" name="Content Placeholder 2">
            <a:extLst>
              <a:ext uri="{FF2B5EF4-FFF2-40B4-BE49-F238E27FC236}">
                <a16:creationId xmlns:a16="http://schemas.microsoft.com/office/drawing/2014/main" id="{4D6E4FFC-7A80-40C3-BCCC-A852DB50F78F}"/>
              </a:ext>
            </a:extLst>
          </p:cNvPr>
          <p:cNvSpPr>
            <a:spLocks noGrp="1"/>
          </p:cNvSpPr>
          <p:nvPr>
            <p:ph sz="half" idx="2"/>
          </p:nvPr>
        </p:nvSpPr>
        <p:spPr>
          <a:xfrm>
            <a:off x="6197600" y="1600201"/>
            <a:ext cx="5384800" cy="4525963"/>
          </a:xfrm>
        </p:spPr>
        <p:txBody>
          <a:bodyPr wrap="square" anchor="t">
            <a:normAutofit/>
          </a:bodyPr>
          <a:lstStyle/>
          <a:p>
            <a:endParaRPr lang="en-US" dirty="0"/>
          </a:p>
          <a:p>
            <a:pPr marL="0" indent="0" algn="ctr">
              <a:buNone/>
            </a:pPr>
            <a:r>
              <a:rPr lang="en-US" dirty="0">
                <a:latin typeface="Arial" panose="020B0604020202020204" pitchFamily="34" charset="0"/>
                <a:cs typeface="Arial" panose="020B0604020202020204" pitchFamily="34" charset="0"/>
              </a:rPr>
              <a:t>How to avoid front page news when accusations, whether true or false, occur.</a:t>
            </a:r>
          </a:p>
        </p:txBody>
      </p:sp>
      <p:pic>
        <p:nvPicPr>
          <p:cNvPr id="8" name="Content Placeholder 7">
            <a:extLst>
              <a:ext uri="{FF2B5EF4-FFF2-40B4-BE49-F238E27FC236}">
                <a16:creationId xmlns:a16="http://schemas.microsoft.com/office/drawing/2014/main" id="{002852FD-24AF-F025-C49D-EFA550A62FB7}"/>
              </a:ext>
            </a:extLst>
          </p:cNvPr>
          <p:cNvPicPr>
            <a:picLocks noGrp="1" noChangeAspect="1"/>
          </p:cNvPicPr>
          <p:nvPr>
            <p:ph sz="half" idx="1"/>
          </p:nvPr>
        </p:nvPicPr>
        <p:blipFill>
          <a:blip r:embed="rId3"/>
          <a:stretch>
            <a:fillRect/>
          </a:stretch>
        </p:blipFill>
        <p:spPr>
          <a:xfrm>
            <a:off x="1039018" y="1600200"/>
            <a:ext cx="4525963" cy="4525963"/>
          </a:xfrm>
          <a:prstGeom prst="rect">
            <a:avLst/>
          </a:prstGeom>
        </p:spPr>
      </p:pic>
    </p:spTree>
    <p:extLst>
      <p:ext uri="{BB962C8B-B14F-4D97-AF65-F5344CB8AC3E}">
        <p14:creationId xmlns:p14="http://schemas.microsoft.com/office/powerpoint/2010/main" val="29349607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3EF430A0-EBF8-635F-1A00-710587E9D7EA}"/>
              </a:ext>
            </a:extLst>
          </p:cNvPr>
          <p:cNvSpPr>
            <a:spLocks noGrp="1"/>
          </p:cNvSpPr>
          <p:nvPr>
            <p:ph type="title"/>
          </p:nvPr>
        </p:nvSpPr>
        <p:spPr>
          <a:xfrm>
            <a:off x="609603" y="273049"/>
            <a:ext cx="4011084" cy="1162051"/>
          </a:xfrm>
        </p:spPr>
        <p:txBody>
          <a:bodyPr/>
          <a:lstStyle/>
          <a:p>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Make the Shift</a:t>
            </a:r>
          </a:p>
        </p:txBody>
      </p:sp>
      <p:pic>
        <p:nvPicPr>
          <p:cNvPr id="1026" name="Picture 2" descr="699 Paradigm Shift Images, Stock Photos, 3D objects, &amp; Vectors |  Shutterstock">
            <a:extLst>
              <a:ext uri="{FF2B5EF4-FFF2-40B4-BE49-F238E27FC236}">
                <a16:creationId xmlns:a16="http://schemas.microsoft.com/office/drawing/2014/main" id="{3E243DDD-CEC0-E41F-3B44-C6EAA04B00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336"/>
          <a:stretch/>
        </p:blipFill>
        <p:spPr bwMode="auto">
          <a:xfrm>
            <a:off x="4258325" y="1083468"/>
            <a:ext cx="7637739" cy="4691063"/>
          </a:xfrm>
          <a:prstGeom prst="rect">
            <a:avLst/>
          </a:prstGeom>
          <a:solidFill>
            <a:srgbClr val="FFFFFF"/>
          </a:solidFill>
        </p:spPr>
      </p:pic>
      <p:sp>
        <p:nvSpPr>
          <p:cNvPr id="1033" name="Text Placeholder 3">
            <a:extLst>
              <a:ext uri="{FF2B5EF4-FFF2-40B4-BE49-F238E27FC236}">
                <a16:creationId xmlns:a16="http://schemas.microsoft.com/office/drawing/2014/main" id="{4194C0FF-8438-1A95-8C3D-D4FBD192EBD6}"/>
              </a:ext>
            </a:extLst>
          </p:cNvPr>
          <p:cNvSpPr>
            <a:spLocks noGrp="1"/>
          </p:cNvSpPr>
          <p:nvPr>
            <p:ph type="body" sz="half" idx="2"/>
          </p:nvPr>
        </p:nvSpPr>
        <p:spPr>
          <a:xfrm>
            <a:off x="609603" y="1435103"/>
            <a:ext cx="3343272" cy="4691063"/>
          </a:xfrm>
          <a:blipFill>
            <a:blip r:embed="rId3"/>
            <a:tile tx="0" ty="0" sx="100000" sy="100000" flip="none" algn="tl"/>
          </a:blipFill>
        </p:spPr>
        <p:txBody>
          <a:bodyPr/>
          <a:lstStyle/>
          <a:p>
            <a:pPr marR="0" lvl="0">
              <a:lnSpc>
                <a:spcPct val="107000"/>
              </a:lnSpc>
              <a:spcBef>
                <a:spcPts val="0"/>
              </a:spcBef>
              <a:spcAft>
                <a:spcPts val="0"/>
              </a:spcAft>
            </a:pPr>
            <a:endParaRPr lang="en-US" sz="2400" kern="100" dirty="0">
              <a:effectLst/>
              <a:latin typeface="Arial" panose="020B0604020202020204" pitchFamily="34" charset="0"/>
              <a:ea typeface="Calibri" panose="020F0502020204030204" pitchFamily="34" charset="0"/>
              <a:cs typeface="Arial" panose="020B0604020202020204" pitchFamily="34" charset="0"/>
            </a:endParaRPr>
          </a:p>
          <a:p>
            <a:pPr marR="0" lvl="0" algn="ctr">
              <a:lnSpc>
                <a:spcPct val="107000"/>
              </a:lnSpc>
              <a:spcBef>
                <a:spcPts val="0"/>
              </a:spcBef>
              <a:spcAft>
                <a:spcPts val="0"/>
              </a:spcAft>
            </a:pPr>
            <a:r>
              <a:rPr lang="en-US" sz="2800" kern="100" dirty="0">
                <a:effectLst/>
                <a:latin typeface="Arial" panose="020B0604020202020204" pitchFamily="34" charset="0"/>
                <a:ea typeface="Calibri" panose="020F0502020204030204" pitchFamily="34" charset="0"/>
                <a:cs typeface="Arial" panose="020B0604020202020204" pitchFamily="34" charset="0"/>
              </a:rPr>
              <a:t>Paradigm shift from legal language to ministry opportunity.</a:t>
            </a:r>
          </a:p>
          <a:p>
            <a:pPr marR="0" lvl="0" algn="ctr">
              <a:lnSpc>
                <a:spcPct val="107000"/>
              </a:lnSpc>
              <a:spcBef>
                <a:spcPts val="0"/>
              </a:spcBef>
              <a:spcAft>
                <a:spcPts val="0"/>
              </a:spcAft>
            </a:pPr>
            <a:endParaRPr lang="en-US" sz="2800" kern="100" dirty="0">
              <a:latin typeface="Arial" panose="020B0604020202020204" pitchFamily="34" charset="0"/>
              <a:ea typeface="Calibri" panose="020F0502020204030204" pitchFamily="34" charset="0"/>
              <a:cs typeface="Arial" panose="020B0604020202020204" pitchFamily="34" charset="0"/>
            </a:endParaRPr>
          </a:p>
          <a:p>
            <a:pPr marR="0" lvl="0" algn="ctr">
              <a:lnSpc>
                <a:spcPct val="107000"/>
              </a:lnSpc>
              <a:spcBef>
                <a:spcPts val="0"/>
              </a:spcBef>
              <a:spcAft>
                <a:spcPts val="0"/>
              </a:spcAft>
            </a:pPr>
            <a:r>
              <a:rPr lang="en-US" sz="2800" kern="100" dirty="0">
                <a:latin typeface="Arial" panose="020B0604020202020204" pitchFamily="34" charset="0"/>
                <a:ea typeface="Calibri" panose="020F0502020204030204" pitchFamily="34" charset="0"/>
                <a:cs typeface="Arial" panose="020B0604020202020204" pitchFamily="34" charset="0"/>
              </a:rPr>
              <a:t>T</a:t>
            </a:r>
            <a:r>
              <a:rPr lang="en-US" sz="2800" kern="100" dirty="0">
                <a:effectLst/>
                <a:latin typeface="Arial" panose="020B0604020202020204" pitchFamily="34" charset="0"/>
                <a:ea typeface="Calibri" panose="020F0502020204030204" pitchFamily="34" charset="0"/>
                <a:cs typeface="Arial" panose="020B0604020202020204" pitchFamily="34" charset="0"/>
              </a:rPr>
              <a:t>his includes transparency, vulnerability, and honesty.</a:t>
            </a:r>
          </a:p>
          <a:p>
            <a:endParaRPr lang="en-US" dirty="0"/>
          </a:p>
        </p:txBody>
      </p:sp>
    </p:spTree>
    <p:extLst>
      <p:ext uri="{BB962C8B-B14F-4D97-AF65-F5344CB8AC3E}">
        <p14:creationId xmlns:p14="http://schemas.microsoft.com/office/powerpoint/2010/main" val="114079714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AAC7DFD-3B28-6779-61FE-15CF30CA15FD}"/>
              </a:ext>
            </a:extLst>
          </p:cNvPr>
          <p:cNvSpPr>
            <a:spLocks noGrp="1"/>
          </p:cNvSpPr>
          <p:nvPr>
            <p:ph type="title"/>
          </p:nvPr>
        </p:nvSpPr>
        <p:spPr>
          <a:xfrm>
            <a:off x="609600" y="275167"/>
            <a:ext cx="10972800" cy="1143000"/>
          </a:xfrm>
        </p:spPr>
        <p:txBody>
          <a:bodyPr/>
          <a:lstStyle/>
          <a:p>
            <a:r>
              <a:rPr lang="en-US" sz="3200" dirty="0">
                <a:effectLst>
                  <a:outerShdw blurRad="38100" dist="38100" dir="2700000" algn="tl">
                    <a:srgbClr val="000000">
                      <a:alpha val="43137"/>
                    </a:srgbClr>
                  </a:outerShdw>
                </a:effectLst>
              </a:rPr>
              <a:t>www.upperroom.org/safersanctuaries </a:t>
            </a:r>
          </a:p>
        </p:txBody>
      </p:sp>
      <p:pic>
        <p:nvPicPr>
          <p:cNvPr id="3" name="Picture 2">
            <a:extLst>
              <a:ext uri="{FF2B5EF4-FFF2-40B4-BE49-F238E27FC236}">
                <a16:creationId xmlns:a16="http://schemas.microsoft.com/office/drawing/2014/main" id="{C7E0BC8B-79A9-8E5C-6D68-5BF63750078F}"/>
              </a:ext>
            </a:extLst>
          </p:cNvPr>
          <p:cNvPicPr>
            <a:picLocks noChangeAspect="1"/>
          </p:cNvPicPr>
          <p:nvPr/>
        </p:nvPicPr>
        <p:blipFill>
          <a:blip r:embed="rId4"/>
          <a:stretch>
            <a:fillRect/>
          </a:stretch>
        </p:blipFill>
        <p:spPr>
          <a:xfrm>
            <a:off x="319596" y="1581391"/>
            <a:ext cx="11647503" cy="3876434"/>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8B0299-1083-0349-BA20-214DBF52C6C7}"/>
              </a:ext>
            </a:extLst>
          </p:cNvPr>
          <p:cNvPicPr>
            <a:picLocks noChangeAspect="1"/>
          </p:cNvPicPr>
          <p:nvPr/>
        </p:nvPicPr>
        <p:blipFill rotWithShape="1">
          <a:blip r:embed="rId2">
            <a:grayscl/>
          </a:blip>
          <a:srcRect b="25766"/>
          <a:stretch/>
        </p:blipFill>
        <p:spPr>
          <a:xfrm>
            <a:off x="0" y="0"/>
            <a:ext cx="12192000" cy="6015568"/>
          </a:xfrm>
          <a:prstGeom prst="rect">
            <a:avLst/>
          </a:prstGeom>
        </p:spPr>
      </p:pic>
      <p:sp>
        <p:nvSpPr>
          <p:cNvPr id="5" name="Rectangle 4">
            <a:extLst>
              <a:ext uri="{FF2B5EF4-FFF2-40B4-BE49-F238E27FC236}">
                <a16:creationId xmlns:a16="http://schemas.microsoft.com/office/drawing/2014/main" id="{8A754B58-E6A7-C348-A6B2-CD5C01A13746}"/>
              </a:ext>
            </a:extLst>
          </p:cNvPr>
          <p:cNvSpPr/>
          <p:nvPr/>
        </p:nvSpPr>
        <p:spPr>
          <a:xfrm>
            <a:off x="0" y="0"/>
            <a:ext cx="12192000" cy="6015568"/>
          </a:xfrm>
          <a:prstGeom prst="rect">
            <a:avLst/>
          </a:prstGeom>
          <a:solidFill>
            <a:schemeClr val="bg2">
              <a:lumMod val="50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itle 1">
            <a:extLst>
              <a:ext uri="{FF2B5EF4-FFF2-40B4-BE49-F238E27FC236}">
                <a16:creationId xmlns:a16="http://schemas.microsoft.com/office/drawing/2014/main" id="{8CE5A0D6-E732-8A44-99AB-8563F89CB2FF}"/>
              </a:ext>
            </a:extLst>
          </p:cNvPr>
          <p:cNvSpPr>
            <a:spLocks noGrp="1"/>
          </p:cNvSpPr>
          <p:nvPr>
            <p:ph type="title"/>
          </p:nvPr>
        </p:nvSpPr>
        <p:spPr>
          <a:xfrm>
            <a:off x="609601" y="275167"/>
            <a:ext cx="3848100" cy="1143000"/>
          </a:xfrm>
        </p:spPr>
        <p:txBody>
          <a:bodyPr/>
          <a:lstStyle/>
          <a:p>
            <a:pPr algn="l"/>
            <a:r>
              <a:rPr lang="en-US" sz="6000" b="1" dirty="0">
                <a:solidFill>
                  <a:schemeClr val="bg1"/>
                </a:solidFill>
                <a:effectLst>
                  <a:outerShdw blurRad="50800" dist="38100" dir="8100000" algn="tr" rotWithShape="0">
                    <a:prstClr val="black">
                      <a:alpha val="40000"/>
                    </a:prstClr>
                  </a:outerShdw>
                </a:effectLst>
              </a:rPr>
              <a:t>WONDER</a:t>
            </a:r>
          </a:p>
        </p:txBody>
      </p:sp>
      <p:sp>
        <p:nvSpPr>
          <p:cNvPr id="3" name="Content Placeholder 2"/>
          <p:cNvSpPr>
            <a:spLocks noGrp="1"/>
          </p:cNvSpPr>
          <p:nvPr>
            <p:ph idx="1"/>
          </p:nvPr>
        </p:nvSpPr>
        <p:spPr>
          <a:xfrm>
            <a:off x="764294" y="1916263"/>
            <a:ext cx="10249837" cy="3645707"/>
          </a:xfrm>
        </p:spPr>
        <p:txBody>
          <a:bodyPr/>
          <a:lstStyle/>
          <a:p>
            <a:pPr marL="0" indent="0" algn="ctr">
              <a:spcBef>
                <a:spcPts val="384"/>
              </a:spcBef>
              <a:buNone/>
            </a:pPr>
            <a:r>
              <a:rPr lang="en-US" sz="5400" dirty="0">
                <a:solidFill>
                  <a:schemeClr val="bg1"/>
                </a:solidFill>
              </a:rPr>
              <a:t>How do I create congregational buy-in to implement/update a Safer Sanctuary policy? </a:t>
            </a:r>
          </a:p>
          <a:p>
            <a:endParaRPr lang="en-US" sz="6000" dirty="0">
              <a:solidFill>
                <a:schemeClr val="bg1"/>
              </a:solidFill>
              <a:effectLst>
                <a:outerShdw blurRad="50800" dist="38100" dir="2700000" algn="tl" rotWithShape="0">
                  <a:prstClr val="black">
                    <a:alpha val="40000"/>
                  </a:prstClr>
                </a:outerShdw>
              </a:effectLst>
            </a:endParaRPr>
          </a:p>
        </p:txBody>
      </p:sp>
      <p:grpSp>
        <p:nvGrpSpPr>
          <p:cNvPr id="11" name="Group 10">
            <a:extLst>
              <a:ext uri="{FF2B5EF4-FFF2-40B4-BE49-F238E27FC236}">
                <a16:creationId xmlns:a16="http://schemas.microsoft.com/office/drawing/2014/main" id="{896B96E7-CC7B-9F42-BF6F-87A1C23A38AB}"/>
              </a:ext>
            </a:extLst>
          </p:cNvPr>
          <p:cNvGrpSpPr/>
          <p:nvPr/>
        </p:nvGrpSpPr>
        <p:grpSpPr>
          <a:xfrm>
            <a:off x="320843" y="757483"/>
            <a:ext cx="11468389" cy="4772304"/>
            <a:chOff x="320842" y="757482"/>
            <a:chExt cx="11468389" cy="4772304"/>
          </a:xfrm>
        </p:grpSpPr>
        <p:cxnSp>
          <p:nvCxnSpPr>
            <p:cNvPr id="12" name="Straight Connector 11">
              <a:extLst>
                <a:ext uri="{FF2B5EF4-FFF2-40B4-BE49-F238E27FC236}">
                  <a16:creationId xmlns:a16="http://schemas.microsoft.com/office/drawing/2014/main" id="{C6B12582-7B59-3348-A58D-8554CD53392E}"/>
                </a:ext>
              </a:extLst>
            </p:cNvPr>
            <p:cNvCxnSpPr/>
            <p:nvPr/>
          </p:nvCxnSpPr>
          <p:spPr>
            <a:xfrm>
              <a:off x="4588329" y="800868"/>
              <a:ext cx="7184571" cy="0"/>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95C32425-184F-714B-9007-4631B1B08883}"/>
                </a:ext>
              </a:extLst>
            </p:cNvPr>
            <p:cNvCxnSpPr>
              <a:cxnSpLocks/>
            </p:cNvCxnSpPr>
            <p:nvPr/>
          </p:nvCxnSpPr>
          <p:spPr>
            <a:xfrm>
              <a:off x="320842" y="5463548"/>
              <a:ext cx="11424843" cy="0"/>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04F34456-A790-844B-A74E-6A0CDFA2AFB4}"/>
                </a:ext>
              </a:extLst>
            </p:cNvPr>
            <p:cNvCxnSpPr>
              <a:cxnSpLocks/>
            </p:cNvCxnSpPr>
            <p:nvPr/>
          </p:nvCxnSpPr>
          <p:spPr>
            <a:xfrm>
              <a:off x="11789231" y="757482"/>
              <a:ext cx="0" cy="4772304"/>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A33885D0-4D7D-1A46-BC9C-106496A5A79C}"/>
                </a:ext>
              </a:extLst>
            </p:cNvPr>
            <p:cNvCxnSpPr/>
            <p:nvPr/>
          </p:nvCxnSpPr>
          <p:spPr>
            <a:xfrm flipV="1">
              <a:off x="382146" y="1397385"/>
              <a:ext cx="0" cy="4018037"/>
            </a:xfrm>
            <a:prstGeom prst="straightConnector1">
              <a:avLst/>
            </a:prstGeom>
            <a:ln w="127000">
              <a:solidFill>
                <a:schemeClr val="bg1"/>
              </a:solidFill>
              <a:tailEnd type="triangle" w="lg"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93893936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09A61-1009-4464-BBF3-5B03D41C2698}"/>
              </a:ext>
            </a:extLst>
          </p:cNvPr>
          <p:cNvSpPr>
            <a:spLocks noGrp="1"/>
          </p:cNvSpPr>
          <p:nvPr>
            <p:ph type="title"/>
          </p:nvPr>
        </p:nvSpPr>
        <p:spPr/>
        <p:txBody>
          <a:bodyPr/>
          <a:lstStyle/>
          <a:p>
            <a:r>
              <a:rPr lang="en-US" sz="3600"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What makes the risk for churches especially high?</a:t>
            </a:r>
            <a:endPar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2BBCB66-892F-4224-86A7-2AB676F10B3D}"/>
              </a:ext>
            </a:extLst>
          </p:cNvPr>
          <p:cNvSpPr>
            <a:spLocks noGrp="1"/>
          </p:cNvSpPr>
          <p:nvPr>
            <p:ph idx="1"/>
          </p:nvPr>
        </p:nvSpPr>
        <p:spPr/>
        <p:txBody>
          <a:bodyPr/>
          <a:lstStyle/>
          <a:p>
            <a:pPr marL="0" marR="0" indent="0" algn="ctr">
              <a:lnSpc>
                <a:spcPct val="200000"/>
              </a:lnSpc>
              <a:spcBef>
                <a:spcPts val="0"/>
              </a:spcBef>
              <a:spcAft>
                <a:spcPts val="0"/>
              </a:spcAft>
              <a:buNone/>
            </a:pP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Churches behave as relatively trusting organizations, relying upon their members and their leaders to conduct themselves appropriately. </a:t>
            </a:r>
            <a:endParaRPr lang="en-US" sz="18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indent="0" algn="ctr">
              <a:lnSpc>
                <a:spcPct val="200000"/>
              </a:lnSpc>
              <a:spcBef>
                <a:spcPts val="0"/>
              </a:spcBef>
              <a:spcAft>
                <a:spcPts val="0"/>
              </a:spcAft>
              <a:buNone/>
            </a:pPr>
            <a:endPar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indent="0" algn="ctr">
              <a:lnSpc>
                <a:spcPct val="200000"/>
              </a:lnSpc>
              <a:spcBef>
                <a:spcPts val="0"/>
              </a:spcBef>
              <a:spcAft>
                <a:spcPts val="0"/>
              </a:spcAft>
              <a:buNone/>
            </a:pP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Too often, this trusting attitude persists even in the face of questions or reports of misconduct. The truth is that approximately 90% percent of the reported incidents of abuse are perpetrated by an individual that the child already knows and trusts. (www.d2l.org) This indicates that child may be targeted by persons they know and trust at church</a:t>
            </a:r>
            <a:r>
              <a:rPr lang="en-US" sz="1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9948442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09A61-1009-4464-BBF3-5B03D41C2698}"/>
              </a:ext>
            </a:extLst>
          </p:cNvPr>
          <p:cNvSpPr>
            <a:spLocks noGrp="1"/>
          </p:cNvSpPr>
          <p:nvPr>
            <p:ph type="title"/>
          </p:nvPr>
        </p:nvSpPr>
        <p:spPr/>
        <p:txBody>
          <a:bodyPr/>
          <a:lstStyle/>
          <a:p>
            <a:r>
              <a:rPr lang="en-US" sz="3600" dirty="0">
                <a:solidFill>
                  <a:srgbClr val="0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What makes the risk for churches especially high?</a:t>
            </a:r>
            <a:endPar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2BBCB66-892F-4224-86A7-2AB676F10B3D}"/>
              </a:ext>
            </a:extLst>
          </p:cNvPr>
          <p:cNvSpPr>
            <a:spLocks noGrp="1"/>
          </p:cNvSpPr>
          <p:nvPr>
            <p:ph idx="1"/>
          </p:nvPr>
        </p:nvSpPr>
        <p:spPr>
          <a:xfrm>
            <a:off x="609600" y="1418167"/>
            <a:ext cx="10972800" cy="4428067"/>
          </a:xfrm>
        </p:spPr>
        <p:txBody>
          <a:bodyPr/>
          <a:lstStyle/>
          <a:p>
            <a:pPr marL="0" marR="0" indent="0">
              <a:lnSpc>
                <a:spcPct val="200000"/>
              </a:lnSpc>
              <a:spcBef>
                <a:spcPts val="0"/>
              </a:spcBef>
              <a:spcAft>
                <a:spcPts val="0"/>
              </a:spcAft>
              <a:buNone/>
            </a:pPr>
            <a:endParaRPr lang="en-US" sz="1400" dirty="0">
              <a:solidFill>
                <a:srgbClr val="000000"/>
              </a:solidFill>
              <a:effectLst/>
              <a:latin typeface="MinionPro-Regular"/>
              <a:ea typeface="Calibri" panose="020F0502020204030204" pitchFamily="34" charset="0"/>
              <a:cs typeface="MinionPro-Regular"/>
            </a:endParaRPr>
          </a:p>
          <a:p>
            <a:pPr marL="0" indent="0" algn="ctr">
              <a:buNone/>
            </a:pPr>
            <a:r>
              <a:rPr lang="en-US" sz="2000" dirty="0"/>
              <a:t>Churches routinely provide opportunities for close contact and for close personal relationships with children and youth. Indeed, they are nurtured and encouraged as we try to live out the gospel message.</a:t>
            </a:r>
          </a:p>
          <a:p>
            <a:pPr marL="0" indent="0" algn="ctr">
              <a:buNone/>
            </a:pPr>
            <a:endParaRPr lang="en-US" sz="2000" dirty="0"/>
          </a:p>
          <a:p>
            <a:pPr marL="0" indent="0" algn="ctr">
              <a:buNone/>
            </a:pPr>
            <a:r>
              <a:rPr lang="en-US" sz="2000" dirty="0"/>
              <a:t>Churches are notoriously inactive when it comes to screening volunteers and/or employees who work with children and youth. Too often, no application is used, and no references are checked at all before a total stranger is welcomed aboard.</a:t>
            </a:r>
          </a:p>
          <a:p>
            <a:pPr marL="0" indent="0" algn="ctr">
              <a:buNone/>
            </a:pPr>
            <a:endParaRPr lang="en-US" sz="2000" dirty="0"/>
          </a:p>
          <a:p>
            <a:endParaRPr lang="en-US" sz="2000" dirty="0"/>
          </a:p>
        </p:txBody>
      </p:sp>
    </p:spTree>
    <p:extLst>
      <p:ext uri="{BB962C8B-B14F-4D97-AF65-F5344CB8AC3E}">
        <p14:creationId xmlns:p14="http://schemas.microsoft.com/office/powerpoint/2010/main" val="7909289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8FAD4-12D7-46DD-8F6F-0D9C2E4266DD}"/>
              </a:ext>
            </a:extLst>
          </p:cNvPr>
          <p:cNvSpPr>
            <a:spLocks noGrp="1"/>
          </p:cNvSpPr>
          <p:nvPr>
            <p:ph type="title"/>
          </p:nvPr>
        </p:nvSpPr>
        <p:spPr/>
        <p:txBody>
          <a:bodyPr/>
          <a:lstStyle/>
          <a:p>
            <a:r>
              <a:rPr lang="en-US" sz="4000" dirty="0">
                <a:effectLst>
                  <a:outerShdw blurRad="38100" dist="38100" dir="2700000" algn="tl">
                    <a:srgbClr val="000000">
                      <a:alpha val="43137"/>
                    </a:srgbClr>
                  </a:outerShdw>
                </a:effectLst>
              </a:rPr>
              <a:t>Reasons to implement</a:t>
            </a:r>
          </a:p>
        </p:txBody>
      </p:sp>
      <p:sp>
        <p:nvSpPr>
          <p:cNvPr id="3" name="Content Placeholder 2">
            <a:extLst>
              <a:ext uri="{FF2B5EF4-FFF2-40B4-BE49-F238E27FC236}">
                <a16:creationId xmlns:a16="http://schemas.microsoft.com/office/drawing/2014/main" id="{4D6E4FFC-7A80-40C3-BCCC-A852DB50F78F}"/>
              </a:ext>
            </a:extLst>
          </p:cNvPr>
          <p:cNvSpPr>
            <a:spLocks noGrp="1"/>
          </p:cNvSpPr>
          <p:nvPr>
            <p:ph idx="1"/>
          </p:nvPr>
        </p:nvSpPr>
        <p:spPr/>
        <p:txBody>
          <a:bodyPr/>
          <a:lstStyle/>
          <a:p>
            <a:pPr algn="ctr"/>
            <a:endParaRPr lang="en-US" sz="3600" dirty="0"/>
          </a:p>
          <a:p>
            <a:pPr algn="ctr"/>
            <a:r>
              <a:rPr lang="en-US" sz="3200" dirty="0"/>
              <a:t>Offer a safe haven. </a:t>
            </a:r>
          </a:p>
          <a:p>
            <a:pPr algn="ctr"/>
            <a:r>
              <a:rPr lang="en-US" sz="3200" dirty="0"/>
              <a:t>Teach/model justice and compassion. </a:t>
            </a:r>
          </a:p>
          <a:p>
            <a:pPr algn="ctr"/>
            <a:r>
              <a:rPr lang="en-US" sz="3200" dirty="0"/>
              <a:t>Provide a place to truly connect in a healthy manner.</a:t>
            </a:r>
          </a:p>
          <a:p>
            <a:pPr algn="ctr"/>
            <a:r>
              <a:rPr lang="en-US" sz="3200" dirty="0"/>
              <a:t>Respond to painful scripture passages.</a:t>
            </a:r>
          </a:p>
        </p:txBody>
      </p:sp>
    </p:spTree>
    <p:extLst>
      <p:ext uri="{BB962C8B-B14F-4D97-AF65-F5344CB8AC3E}">
        <p14:creationId xmlns:p14="http://schemas.microsoft.com/office/powerpoint/2010/main" val="16906660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E17694-9267-D14B-AC2C-64F5692A48DF}"/>
              </a:ext>
            </a:extLst>
          </p:cNvPr>
          <p:cNvSpPr/>
          <p:nvPr/>
        </p:nvSpPr>
        <p:spPr>
          <a:xfrm>
            <a:off x="256675" y="80209"/>
            <a:ext cx="11694693" cy="664293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Oval 3">
            <a:extLst>
              <a:ext uri="{FF2B5EF4-FFF2-40B4-BE49-F238E27FC236}">
                <a16:creationId xmlns:a16="http://schemas.microsoft.com/office/drawing/2014/main" id="{3F209850-D90F-7C44-9494-5E81A75EB53C}"/>
              </a:ext>
            </a:extLst>
          </p:cNvPr>
          <p:cNvSpPr/>
          <p:nvPr/>
        </p:nvSpPr>
        <p:spPr>
          <a:xfrm>
            <a:off x="1668380" y="1347537"/>
            <a:ext cx="8983579" cy="476450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Oval 1">
            <a:extLst>
              <a:ext uri="{FF2B5EF4-FFF2-40B4-BE49-F238E27FC236}">
                <a16:creationId xmlns:a16="http://schemas.microsoft.com/office/drawing/2014/main" id="{826AA7DF-1C8D-5841-A734-28F47BDD8F80}"/>
              </a:ext>
            </a:extLst>
          </p:cNvPr>
          <p:cNvSpPr/>
          <p:nvPr/>
        </p:nvSpPr>
        <p:spPr>
          <a:xfrm>
            <a:off x="2823411" y="2825915"/>
            <a:ext cx="6705600" cy="2885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362ABE4E-FCA1-4A40-9075-AF97CADD2D38}"/>
              </a:ext>
            </a:extLst>
          </p:cNvPr>
          <p:cNvSpPr txBox="1"/>
          <p:nvPr/>
        </p:nvSpPr>
        <p:spPr>
          <a:xfrm>
            <a:off x="4049922" y="3545177"/>
            <a:ext cx="4275871" cy="1446550"/>
          </a:xfrm>
          <a:prstGeom prst="rect">
            <a:avLst/>
          </a:prstGeom>
          <a:noFill/>
        </p:spPr>
        <p:txBody>
          <a:bodyPr wrap="square" rtlCol="0">
            <a:spAutoFit/>
          </a:bodyPr>
          <a:lstStyle/>
          <a:p>
            <a:pPr marL="0" marR="0" lvl="0" indent="0" algn="ctr" defTabSz="60957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Culture (Discipleship)</a:t>
            </a:r>
          </a:p>
        </p:txBody>
      </p:sp>
      <p:sp>
        <p:nvSpPr>
          <p:cNvPr id="8" name="TextBox 7">
            <a:extLst>
              <a:ext uri="{FF2B5EF4-FFF2-40B4-BE49-F238E27FC236}">
                <a16:creationId xmlns:a16="http://schemas.microsoft.com/office/drawing/2014/main" id="{1155258E-E22C-EF42-84F9-997A99D1B093}"/>
              </a:ext>
            </a:extLst>
          </p:cNvPr>
          <p:cNvSpPr txBox="1"/>
          <p:nvPr/>
        </p:nvSpPr>
        <p:spPr>
          <a:xfrm>
            <a:off x="2986374" y="1927550"/>
            <a:ext cx="6409799" cy="707886"/>
          </a:xfrm>
          <a:prstGeom prst="rect">
            <a:avLst/>
          </a:prstGeom>
          <a:noFill/>
        </p:spPr>
        <p:txBody>
          <a:bodyPr wrap="square" rtlCol="0">
            <a:spAutoFit/>
          </a:bodyPr>
          <a:lstStyle/>
          <a:p>
            <a:pPr marL="0" marR="0" lvl="0" indent="0" algn="ctr" defTabSz="60957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System/Pathway </a:t>
            </a:r>
            <a:r>
              <a:rPr kumimoji="0" lang="en-US" sz="28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(unique)</a:t>
            </a:r>
            <a:endParaRPr kumimoji="0" lang="en-US" sz="36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
        <p:nvSpPr>
          <p:cNvPr id="13" name="TextBox 12">
            <a:extLst>
              <a:ext uri="{FF2B5EF4-FFF2-40B4-BE49-F238E27FC236}">
                <a16:creationId xmlns:a16="http://schemas.microsoft.com/office/drawing/2014/main" id="{2213CCFD-9640-A54A-800A-6A41C09D4FA1}"/>
              </a:ext>
            </a:extLst>
          </p:cNvPr>
          <p:cNvSpPr txBox="1"/>
          <p:nvPr/>
        </p:nvSpPr>
        <p:spPr>
          <a:xfrm>
            <a:off x="2225458" y="762763"/>
            <a:ext cx="7924801" cy="584775"/>
          </a:xfrm>
          <a:prstGeom prst="rect">
            <a:avLst/>
          </a:prstGeom>
          <a:noFill/>
        </p:spPr>
        <p:txBody>
          <a:bodyPr wrap="square" rtlCol="0">
            <a:spAutoFit/>
          </a:bodyPr>
          <a:lstStyle/>
          <a:p>
            <a:pPr marL="0" marR="0" lvl="0" indent="0" algn="l" defTabSz="60957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Ministries, Programs, Events, Activities</a:t>
            </a:r>
          </a:p>
        </p:txBody>
      </p:sp>
    </p:spTree>
    <p:extLst>
      <p:ext uri="{BB962C8B-B14F-4D97-AF65-F5344CB8AC3E}">
        <p14:creationId xmlns:p14="http://schemas.microsoft.com/office/powerpoint/2010/main" val="41456734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8B0299-1083-0349-BA20-214DBF52C6C7}"/>
              </a:ext>
            </a:extLst>
          </p:cNvPr>
          <p:cNvPicPr>
            <a:picLocks noChangeAspect="1"/>
          </p:cNvPicPr>
          <p:nvPr/>
        </p:nvPicPr>
        <p:blipFill rotWithShape="1">
          <a:blip r:embed="rId2">
            <a:grayscl/>
          </a:blip>
          <a:srcRect b="25766"/>
          <a:stretch/>
        </p:blipFill>
        <p:spPr>
          <a:xfrm>
            <a:off x="0" y="0"/>
            <a:ext cx="12192000" cy="6015568"/>
          </a:xfrm>
          <a:prstGeom prst="rect">
            <a:avLst/>
          </a:prstGeom>
        </p:spPr>
      </p:pic>
      <p:sp>
        <p:nvSpPr>
          <p:cNvPr id="5" name="Rectangle 4">
            <a:extLst>
              <a:ext uri="{FF2B5EF4-FFF2-40B4-BE49-F238E27FC236}">
                <a16:creationId xmlns:a16="http://schemas.microsoft.com/office/drawing/2014/main" id="{8A754B58-E6A7-C348-A6B2-CD5C01A13746}"/>
              </a:ext>
            </a:extLst>
          </p:cNvPr>
          <p:cNvSpPr/>
          <p:nvPr/>
        </p:nvSpPr>
        <p:spPr>
          <a:xfrm>
            <a:off x="0" y="0"/>
            <a:ext cx="12192000" cy="6015568"/>
          </a:xfrm>
          <a:prstGeom prst="rect">
            <a:avLst/>
          </a:prstGeom>
          <a:solidFill>
            <a:schemeClr val="bg2">
              <a:lumMod val="50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itle 1">
            <a:extLst>
              <a:ext uri="{FF2B5EF4-FFF2-40B4-BE49-F238E27FC236}">
                <a16:creationId xmlns:a16="http://schemas.microsoft.com/office/drawing/2014/main" id="{8CE5A0D6-E732-8A44-99AB-8563F89CB2FF}"/>
              </a:ext>
            </a:extLst>
          </p:cNvPr>
          <p:cNvSpPr>
            <a:spLocks noGrp="1"/>
          </p:cNvSpPr>
          <p:nvPr>
            <p:ph type="title"/>
          </p:nvPr>
        </p:nvSpPr>
        <p:spPr>
          <a:xfrm>
            <a:off x="609601" y="275167"/>
            <a:ext cx="3848100" cy="1143000"/>
          </a:xfrm>
        </p:spPr>
        <p:txBody>
          <a:bodyPr/>
          <a:lstStyle/>
          <a:p>
            <a:pPr algn="l"/>
            <a:r>
              <a:rPr lang="en-US" sz="6000" b="1" dirty="0">
                <a:solidFill>
                  <a:schemeClr val="bg1"/>
                </a:solidFill>
                <a:effectLst>
                  <a:outerShdw blurRad="50800" dist="38100" dir="8100000" algn="tr" rotWithShape="0">
                    <a:prstClr val="black">
                      <a:alpha val="40000"/>
                    </a:prstClr>
                  </a:outerShdw>
                </a:effectLst>
              </a:rPr>
              <a:t>WONDER</a:t>
            </a:r>
          </a:p>
        </p:txBody>
      </p:sp>
      <p:sp>
        <p:nvSpPr>
          <p:cNvPr id="3" name="Content Placeholder 2"/>
          <p:cNvSpPr>
            <a:spLocks noGrp="1"/>
          </p:cNvSpPr>
          <p:nvPr>
            <p:ph idx="1"/>
          </p:nvPr>
        </p:nvSpPr>
        <p:spPr>
          <a:xfrm>
            <a:off x="764294" y="1916263"/>
            <a:ext cx="10249837" cy="3645707"/>
          </a:xfrm>
        </p:spPr>
        <p:txBody>
          <a:bodyPr/>
          <a:lstStyle/>
          <a:p>
            <a:pPr marL="0" indent="0" algn="ctr">
              <a:spcBef>
                <a:spcPts val="384"/>
              </a:spcBef>
              <a:buNone/>
            </a:pPr>
            <a:r>
              <a:rPr lang="en-US" sz="6000" dirty="0">
                <a:solidFill>
                  <a:schemeClr val="bg1"/>
                </a:solidFill>
              </a:rPr>
              <a:t>How would you describe </a:t>
            </a:r>
          </a:p>
          <a:p>
            <a:pPr marL="0" indent="0" algn="ctr">
              <a:spcBef>
                <a:spcPts val="384"/>
              </a:spcBef>
              <a:buNone/>
            </a:pPr>
            <a:r>
              <a:rPr lang="en-US" sz="6000" dirty="0">
                <a:solidFill>
                  <a:schemeClr val="bg1"/>
                </a:solidFill>
              </a:rPr>
              <a:t>the current Safe Sanctuary system in your church? </a:t>
            </a:r>
          </a:p>
          <a:p>
            <a:endParaRPr lang="en-US" sz="6000" dirty="0">
              <a:solidFill>
                <a:schemeClr val="bg1"/>
              </a:solidFill>
              <a:effectLst>
                <a:outerShdw blurRad="50800" dist="38100" dir="2700000" algn="tl" rotWithShape="0">
                  <a:prstClr val="black">
                    <a:alpha val="40000"/>
                  </a:prstClr>
                </a:outerShdw>
              </a:effectLst>
            </a:endParaRPr>
          </a:p>
        </p:txBody>
      </p:sp>
      <p:grpSp>
        <p:nvGrpSpPr>
          <p:cNvPr id="11" name="Group 10">
            <a:extLst>
              <a:ext uri="{FF2B5EF4-FFF2-40B4-BE49-F238E27FC236}">
                <a16:creationId xmlns:a16="http://schemas.microsoft.com/office/drawing/2014/main" id="{896B96E7-CC7B-9F42-BF6F-87A1C23A38AB}"/>
              </a:ext>
            </a:extLst>
          </p:cNvPr>
          <p:cNvGrpSpPr/>
          <p:nvPr/>
        </p:nvGrpSpPr>
        <p:grpSpPr>
          <a:xfrm>
            <a:off x="320843" y="757483"/>
            <a:ext cx="11468389" cy="4772304"/>
            <a:chOff x="320842" y="757482"/>
            <a:chExt cx="11468389" cy="4772304"/>
          </a:xfrm>
        </p:grpSpPr>
        <p:cxnSp>
          <p:nvCxnSpPr>
            <p:cNvPr id="12" name="Straight Connector 11">
              <a:extLst>
                <a:ext uri="{FF2B5EF4-FFF2-40B4-BE49-F238E27FC236}">
                  <a16:creationId xmlns:a16="http://schemas.microsoft.com/office/drawing/2014/main" id="{C6B12582-7B59-3348-A58D-8554CD53392E}"/>
                </a:ext>
              </a:extLst>
            </p:cNvPr>
            <p:cNvCxnSpPr/>
            <p:nvPr/>
          </p:nvCxnSpPr>
          <p:spPr>
            <a:xfrm>
              <a:off x="4588329" y="800868"/>
              <a:ext cx="7184571" cy="0"/>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95C32425-184F-714B-9007-4631B1B08883}"/>
                </a:ext>
              </a:extLst>
            </p:cNvPr>
            <p:cNvCxnSpPr>
              <a:cxnSpLocks/>
            </p:cNvCxnSpPr>
            <p:nvPr/>
          </p:nvCxnSpPr>
          <p:spPr>
            <a:xfrm>
              <a:off x="320842" y="5463548"/>
              <a:ext cx="11424843" cy="0"/>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04F34456-A790-844B-A74E-6A0CDFA2AFB4}"/>
                </a:ext>
              </a:extLst>
            </p:cNvPr>
            <p:cNvCxnSpPr>
              <a:cxnSpLocks/>
            </p:cNvCxnSpPr>
            <p:nvPr/>
          </p:nvCxnSpPr>
          <p:spPr>
            <a:xfrm>
              <a:off x="11789231" y="757482"/>
              <a:ext cx="0" cy="4772304"/>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A33885D0-4D7D-1A46-BC9C-106496A5A79C}"/>
                </a:ext>
              </a:extLst>
            </p:cNvPr>
            <p:cNvCxnSpPr/>
            <p:nvPr/>
          </p:nvCxnSpPr>
          <p:spPr>
            <a:xfrm flipV="1">
              <a:off x="382146" y="1397385"/>
              <a:ext cx="0" cy="4018037"/>
            </a:xfrm>
            <a:prstGeom prst="straightConnector1">
              <a:avLst/>
            </a:prstGeom>
            <a:ln w="127000">
              <a:solidFill>
                <a:schemeClr val="bg1"/>
              </a:solidFill>
              <a:tailEnd type="triangle" w="lg"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66636174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8B0299-1083-0349-BA20-214DBF52C6C7}"/>
              </a:ext>
            </a:extLst>
          </p:cNvPr>
          <p:cNvPicPr>
            <a:picLocks noChangeAspect="1"/>
          </p:cNvPicPr>
          <p:nvPr/>
        </p:nvPicPr>
        <p:blipFill rotWithShape="1">
          <a:blip r:embed="rId2">
            <a:grayscl/>
          </a:blip>
          <a:srcRect b="25766"/>
          <a:stretch/>
        </p:blipFill>
        <p:spPr>
          <a:xfrm>
            <a:off x="0" y="0"/>
            <a:ext cx="12192000" cy="6015568"/>
          </a:xfrm>
          <a:prstGeom prst="rect">
            <a:avLst/>
          </a:prstGeom>
        </p:spPr>
      </p:pic>
      <p:sp>
        <p:nvSpPr>
          <p:cNvPr id="5" name="Rectangle 4">
            <a:extLst>
              <a:ext uri="{FF2B5EF4-FFF2-40B4-BE49-F238E27FC236}">
                <a16:creationId xmlns:a16="http://schemas.microsoft.com/office/drawing/2014/main" id="{8A754B58-E6A7-C348-A6B2-CD5C01A13746}"/>
              </a:ext>
            </a:extLst>
          </p:cNvPr>
          <p:cNvSpPr/>
          <p:nvPr/>
        </p:nvSpPr>
        <p:spPr>
          <a:xfrm>
            <a:off x="0" y="0"/>
            <a:ext cx="12192000" cy="6015568"/>
          </a:xfrm>
          <a:prstGeom prst="rect">
            <a:avLst/>
          </a:prstGeom>
          <a:solidFill>
            <a:schemeClr val="bg2">
              <a:lumMod val="50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itle 1">
            <a:extLst>
              <a:ext uri="{FF2B5EF4-FFF2-40B4-BE49-F238E27FC236}">
                <a16:creationId xmlns:a16="http://schemas.microsoft.com/office/drawing/2014/main" id="{8CE5A0D6-E732-8A44-99AB-8563F89CB2FF}"/>
              </a:ext>
            </a:extLst>
          </p:cNvPr>
          <p:cNvSpPr>
            <a:spLocks noGrp="1"/>
          </p:cNvSpPr>
          <p:nvPr>
            <p:ph type="title"/>
          </p:nvPr>
        </p:nvSpPr>
        <p:spPr>
          <a:xfrm>
            <a:off x="609601" y="275167"/>
            <a:ext cx="3848100" cy="1143000"/>
          </a:xfrm>
        </p:spPr>
        <p:txBody>
          <a:bodyPr/>
          <a:lstStyle/>
          <a:p>
            <a:pPr algn="l"/>
            <a:r>
              <a:rPr lang="en-US" sz="6000" b="1" dirty="0">
                <a:solidFill>
                  <a:schemeClr val="bg1"/>
                </a:solidFill>
                <a:effectLst>
                  <a:outerShdw blurRad="50800" dist="38100" dir="8100000" algn="tr" rotWithShape="0">
                    <a:prstClr val="black">
                      <a:alpha val="40000"/>
                    </a:prstClr>
                  </a:outerShdw>
                </a:effectLst>
              </a:rPr>
              <a:t>WONDER</a:t>
            </a:r>
          </a:p>
        </p:txBody>
      </p:sp>
      <p:sp>
        <p:nvSpPr>
          <p:cNvPr id="3" name="Content Placeholder 2"/>
          <p:cNvSpPr>
            <a:spLocks noGrp="1"/>
          </p:cNvSpPr>
          <p:nvPr>
            <p:ph idx="1"/>
          </p:nvPr>
        </p:nvSpPr>
        <p:spPr>
          <a:xfrm>
            <a:off x="764294" y="1418167"/>
            <a:ext cx="10249837" cy="4143803"/>
          </a:xfrm>
        </p:spPr>
        <p:txBody>
          <a:bodyPr/>
          <a:lstStyle/>
          <a:p>
            <a:pPr marL="0" indent="0" algn="ctr">
              <a:spcBef>
                <a:spcPts val="384"/>
              </a:spcBef>
              <a:buNone/>
            </a:pPr>
            <a:r>
              <a:rPr lang="en-US" sz="5400" dirty="0">
                <a:solidFill>
                  <a:schemeClr val="bg1"/>
                </a:solidFill>
              </a:rPr>
              <a:t>How would </a:t>
            </a:r>
            <a:r>
              <a:rPr lang="en-US" sz="5400" i="1" dirty="0">
                <a:solidFill>
                  <a:schemeClr val="bg1"/>
                </a:solidFill>
              </a:rPr>
              <a:t>someone</a:t>
            </a:r>
            <a:r>
              <a:rPr lang="en-US" sz="5400" dirty="0">
                <a:solidFill>
                  <a:schemeClr val="bg1"/>
                </a:solidFill>
              </a:rPr>
              <a:t> </a:t>
            </a:r>
            <a:r>
              <a:rPr lang="en-US" sz="5400" i="1" dirty="0">
                <a:solidFill>
                  <a:schemeClr val="bg1"/>
                </a:solidFill>
              </a:rPr>
              <a:t>else</a:t>
            </a:r>
            <a:r>
              <a:rPr lang="en-US" sz="5400" dirty="0">
                <a:solidFill>
                  <a:schemeClr val="bg1"/>
                </a:solidFill>
              </a:rPr>
              <a:t> describe </a:t>
            </a:r>
          </a:p>
          <a:p>
            <a:pPr marL="0" indent="0" algn="ctr">
              <a:spcBef>
                <a:spcPts val="384"/>
              </a:spcBef>
              <a:buNone/>
            </a:pPr>
            <a:r>
              <a:rPr lang="en-US" sz="5400" dirty="0">
                <a:solidFill>
                  <a:schemeClr val="bg1"/>
                </a:solidFill>
              </a:rPr>
              <a:t>the current Safe Sanctuary system in church? </a:t>
            </a:r>
          </a:p>
          <a:p>
            <a:endParaRPr lang="en-US" sz="6000" dirty="0">
              <a:solidFill>
                <a:schemeClr val="bg1"/>
              </a:solidFill>
              <a:effectLst>
                <a:outerShdw blurRad="50800" dist="38100" dir="2700000" algn="tl" rotWithShape="0">
                  <a:prstClr val="black">
                    <a:alpha val="40000"/>
                  </a:prstClr>
                </a:outerShdw>
              </a:effectLst>
            </a:endParaRPr>
          </a:p>
        </p:txBody>
      </p:sp>
      <p:grpSp>
        <p:nvGrpSpPr>
          <p:cNvPr id="11" name="Group 10">
            <a:extLst>
              <a:ext uri="{FF2B5EF4-FFF2-40B4-BE49-F238E27FC236}">
                <a16:creationId xmlns:a16="http://schemas.microsoft.com/office/drawing/2014/main" id="{896B96E7-CC7B-9F42-BF6F-87A1C23A38AB}"/>
              </a:ext>
            </a:extLst>
          </p:cNvPr>
          <p:cNvGrpSpPr/>
          <p:nvPr/>
        </p:nvGrpSpPr>
        <p:grpSpPr>
          <a:xfrm>
            <a:off x="320843" y="757483"/>
            <a:ext cx="11468389" cy="4772304"/>
            <a:chOff x="320842" y="757482"/>
            <a:chExt cx="11468389" cy="4772304"/>
          </a:xfrm>
        </p:grpSpPr>
        <p:cxnSp>
          <p:nvCxnSpPr>
            <p:cNvPr id="12" name="Straight Connector 11">
              <a:extLst>
                <a:ext uri="{FF2B5EF4-FFF2-40B4-BE49-F238E27FC236}">
                  <a16:creationId xmlns:a16="http://schemas.microsoft.com/office/drawing/2014/main" id="{C6B12582-7B59-3348-A58D-8554CD53392E}"/>
                </a:ext>
              </a:extLst>
            </p:cNvPr>
            <p:cNvCxnSpPr/>
            <p:nvPr/>
          </p:nvCxnSpPr>
          <p:spPr>
            <a:xfrm>
              <a:off x="4588329" y="800868"/>
              <a:ext cx="7184571" cy="0"/>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95C32425-184F-714B-9007-4631B1B08883}"/>
                </a:ext>
              </a:extLst>
            </p:cNvPr>
            <p:cNvCxnSpPr>
              <a:cxnSpLocks/>
            </p:cNvCxnSpPr>
            <p:nvPr/>
          </p:nvCxnSpPr>
          <p:spPr>
            <a:xfrm>
              <a:off x="320842" y="5463548"/>
              <a:ext cx="11424843" cy="0"/>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04F34456-A790-844B-A74E-6A0CDFA2AFB4}"/>
                </a:ext>
              </a:extLst>
            </p:cNvPr>
            <p:cNvCxnSpPr>
              <a:cxnSpLocks/>
            </p:cNvCxnSpPr>
            <p:nvPr/>
          </p:nvCxnSpPr>
          <p:spPr>
            <a:xfrm>
              <a:off x="11789231" y="757482"/>
              <a:ext cx="0" cy="4772304"/>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A33885D0-4D7D-1A46-BC9C-106496A5A79C}"/>
                </a:ext>
              </a:extLst>
            </p:cNvPr>
            <p:cNvCxnSpPr/>
            <p:nvPr/>
          </p:nvCxnSpPr>
          <p:spPr>
            <a:xfrm flipV="1">
              <a:off x="382146" y="1397385"/>
              <a:ext cx="0" cy="4018037"/>
            </a:xfrm>
            <a:prstGeom prst="straightConnector1">
              <a:avLst/>
            </a:prstGeom>
            <a:ln w="127000">
              <a:solidFill>
                <a:schemeClr val="bg1"/>
              </a:solidFill>
              <a:tailEnd type="triangle" w="lg"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88148995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B828E6-21A9-C750-82CB-A84E8277E172}"/>
              </a:ext>
            </a:extLst>
          </p:cNvPr>
          <p:cNvPicPr>
            <a:picLocks noChangeAspect="1"/>
          </p:cNvPicPr>
          <p:nvPr/>
        </p:nvPicPr>
        <p:blipFill>
          <a:blip r:embed="rId3"/>
          <a:stretch>
            <a:fillRect/>
          </a:stretch>
        </p:blipFill>
        <p:spPr>
          <a:xfrm>
            <a:off x="2260509" y="1072662"/>
            <a:ext cx="7315200" cy="3798276"/>
          </a:xfrm>
          <a:prstGeom prst="rect">
            <a:avLst/>
          </a:prstGeom>
          <a:noFill/>
        </p:spPr>
      </p:pic>
    </p:spTree>
    <p:extLst>
      <p:ext uri="{BB962C8B-B14F-4D97-AF65-F5344CB8AC3E}">
        <p14:creationId xmlns:p14="http://schemas.microsoft.com/office/powerpoint/2010/main" val="36614685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81" name="Title 1">
            <a:extLst>
              <a:ext uri="{FF2B5EF4-FFF2-40B4-BE49-F238E27FC236}">
                <a16:creationId xmlns:a16="http://schemas.microsoft.com/office/drawing/2014/main" id="{FA7D44E5-0635-4847-802D-1B57A9967214}"/>
              </a:ext>
            </a:extLst>
          </p:cNvPr>
          <p:cNvSpPr>
            <a:spLocks noGrp="1"/>
          </p:cNvSpPr>
          <p:nvPr>
            <p:ph type="title"/>
          </p:nvPr>
        </p:nvSpPr>
        <p:spPr/>
        <p:txBody>
          <a:bodyPr/>
          <a:lstStyle/>
          <a:p>
            <a:pPr algn="ct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Recognizing the signs of abuse</a:t>
            </a:r>
          </a:p>
        </p:txBody>
      </p:sp>
      <p:pic>
        <p:nvPicPr>
          <p:cNvPr id="3" name="Content Placeholder 2">
            <a:extLst>
              <a:ext uri="{FF2B5EF4-FFF2-40B4-BE49-F238E27FC236}">
                <a16:creationId xmlns:a16="http://schemas.microsoft.com/office/drawing/2014/main" id="{85AFFE2E-3AE4-495A-9063-027B80CC1C02}"/>
              </a:ext>
            </a:extLst>
          </p:cNvPr>
          <p:cNvPicPr>
            <a:picLocks noGrp="1" noChangeAspect="1"/>
          </p:cNvPicPr>
          <p:nvPr>
            <p:ph idx="1"/>
          </p:nvPr>
        </p:nvPicPr>
        <p:blipFill rotWithShape="1">
          <a:blip r:embed="rId3"/>
          <a:stretch/>
        </p:blipFill>
        <p:spPr>
          <a:xfrm>
            <a:off x="3560548" y="1534278"/>
            <a:ext cx="5070904" cy="4017210"/>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64E6C-8D83-6D1D-12E6-8D92270C1D4F}"/>
              </a:ext>
            </a:extLst>
          </p:cNvPr>
          <p:cNvSpPr>
            <a:spLocks noGrp="1"/>
          </p:cNvSpPr>
          <p:nvPr>
            <p:ph type="title"/>
          </p:nvPr>
        </p:nvSpPr>
        <p:spPr/>
        <p:txBody>
          <a:bodyPr>
            <a:normAutofit/>
          </a:bodyPr>
          <a:lstStyle/>
          <a:p>
            <a:r>
              <a:rPr lang="en-US" sz="6000" dirty="0">
                <a:latin typeface="Arial" panose="020B0604020202020204" pitchFamily="34" charset="0"/>
                <a:cs typeface="Arial" panose="020B0604020202020204" pitchFamily="34" charset="0"/>
              </a:rPr>
              <a:t>True or False</a:t>
            </a:r>
          </a:p>
        </p:txBody>
      </p:sp>
      <p:sp>
        <p:nvSpPr>
          <p:cNvPr id="3" name="Text Placeholder 2">
            <a:extLst>
              <a:ext uri="{FF2B5EF4-FFF2-40B4-BE49-F238E27FC236}">
                <a16:creationId xmlns:a16="http://schemas.microsoft.com/office/drawing/2014/main" id="{9A40AD95-6EB6-BD45-E02B-7B3A1929202B}"/>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Use your emojis to provide thumbs up or thumbs down. </a:t>
            </a:r>
          </a:p>
        </p:txBody>
      </p:sp>
    </p:spTree>
    <p:extLst>
      <p:ext uri="{BB962C8B-B14F-4D97-AF65-F5344CB8AC3E}">
        <p14:creationId xmlns:p14="http://schemas.microsoft.com/office/powerpoint/2010/main" val="3037980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6057B-1B69-4A96-8FAB-6257A96578D0}"/>
              </a:ext>
            </a:extLst>
          </p:cNvPr>
          <p:cNvSpPr>
            <a:spLocks noGrp="1"/>
          </p:cNvSpPr>
          <p:nvPr>
            <p:ph type="title"/>
          </p:nvPr>
        </p:nvSpPr>
        <p:spPr/>
        <p:txBody>
          <a:bodyPr/>
          <a:lstStyle/>
          <a:p>
            <a:r>
              <a:rPr lang="en-US" sz="4000" dirty="0">
                <a:effectLst>
                  <a:outerShdw blurRad="38100" dist="38100" dir="2700000" algn="tl">
                    <a:srgbClr val="000000">
                      <a:alpha val="43137"/>
                    </a:srgbClr>
                  </a:outerShdw>
                </a:effectLst>
              </a:rPr>
              <a:t>Prayer</a:t>
            </a:r>
          </a:p>
        </p:txBody>
      </p:sp>
      <p:sp>
        <p:nvSpPr>
          <p:cNvPr id="3" name="Content Placeholder 2">
            <a:extLst>
              <a:ext uri="{FF2B5EF4-FFF2-40B4-BE49-F238E27FC236}">
                <a16:creationId xmlns:a16="http://schemas.microsoft.com/office/drawing/2014/main" id="{9FE1A04F-C063-45CE-A452-039EE10B6554}"/>
              </a:ext>
            </a:extLst>
          </p:cNvPr>
          <p:cNvSpPr>
            <a:spLocks noGrp="1"/>
          </p:cNvSpPr>
          <p:nvPr>
            <p:ph idx="1"/>
          </p:nvPr>
        </p:nvSpPr>
        <p:spPr/>
        <p:txBody>
          <a:bodyPr/>
          <a:lstStyle/>
          <a:p>
            <a:pPr marL="0" indent="0" algn="ctr">
              <a:buNone/>
            </a:pPr>
            <a:r>
              <a:rPr lang="en-US" sz="28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Gracious and most merciful God, you have brought us together in witness to your love of </a:t>
            </a:r>
            <a:r>
              <a:rPr lang="en-US" sz="28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all </a:t>
            </a:r>
            <a:r>
              <a:rPr lang="en-US" sz="28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children, youth, and vulnerable adults. Open our hearts and minds in this moment and prepare us to receive your message. Show us your will and fill us to overflowing with courage to face the reality of abuse. Give us energy and dedication enough to make this, your church, a holy and hallowed place where </a:t>
            </a:r>
            <a:r>
              <a:rPr lang="en-US" sz="28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all </a:t>
            </a:r>
            <a:r>
              <a:rPr lang="en-US" sz="28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your children may be safe and secure as they grow in faith and in their knowledge of your presence in their lives! Amen.</a:t>
            </a:r>
          </a:p>
          <a:p>
            <a:endParaRPr lang="en-US" dirty="0"/>
          </a:p>
        </p:txBody>
      </p:sp>
    </p:spTree>
    <p:extLst>
      <p:ext uri="{BB962C8B-B14F-4D97-AF65-F5344CB8AC3E}">
        <p14:creationId xmlns:p14="http://schemas.microsoft.com/office/powerpoint/2010/main" val="12219085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52848-00A7-A2CD-0211-C870B7E5D6C2}"/>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Child sexual abuse is isolated to  specific socioeconomic factors.</a:t>
            </a:r>
          </a:p>
        </p:txBody>
      </p:sp>
      <p:sp>
        <p:nvSpPr>
          <p:cNvPr id="3" name="Text Placeholder 2">
            <a:extLst>
              <a:ext uri="{FF2B5EF4-FFF2-40B4-BE49-F238E27FC236}">
                <a16:creationId xmlns:a16="http://schemas.microsoft.com/office/drawing/2014/main" id="{DB32FEA3-7540-E91D-A7A4-21F866E46817}"/>
              </a:ext>
            </a:extLst>
          </p:cNvPr>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5957597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52848-00A7-A2CD-0211-C870B7E5D6C2}"/>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Child sexual abuse is isolated to  specific socioeconomic factors.</a:t>
            </a:r>
          </a:p>
        </p:txBody>
      </p:sp>
      <p:sp>
        <p:nvSpPr>
          <p:cNvPr id="3" name="Text Placeholder 2">
            <a:extLst>
              <a:ext uri="{FF2B5EF4-FFF2-40B4-BE49-F238E27FC236}">
                <a16:creationId xmlns:a16="http://schemas.microsoft.com/office/drawing/2014/main" id="{DB32FEA3-7540-E91D-A7A4-21F866E46817}"/>
              </a:ext>
            </a:extLst>
          </p:cNvPr>
          <p:cNvSpPr>
            <a:spLocks noGrp="1"/>
          </p:cNvSpPr>
          <p:nvPr>
            <p:ph type="body" idx="1"/>
          </p:nvPr>
        </p:nvSpPr>
        <p:spPr/>
        <p:txBody>
          <a:bodyPr>
            <a:normAutofit lnSpcReduction="10000"/>
          </a:bodyPr>
          <a:lstStyle/>
          <a:p>
            <a:r>
              <a:rPr lang="en-US" dirty="0">
                <a:latin typeface="Arial" panose="020B0604020202020204" pitchFamily="34" charset="0"/>
                <a:cs typeface="Arial" panose="020B0604020202020204" pitchFamily="34" charset="0"/>
              </a:rPr>
              <a:t>FALSE – While socioeconomic factors can contribute to sexual abuse it happened in all spears of life. </a:t>
            </a:r>
          </a:p>
        </p:txBody>
      </p:sp>
    </p:spTree>
    <p:extLst>
      <p:ext uri="{BB962C8B-B14F-4D97-AF65-F5344CB8AC3E}">
        <p14:creationId xmlns:p14="http://schemas.microsoft.com/office/powerpoint/2010/main" val="7142845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302F9-AE7C-9A21-5D49-049D757CD018}"/>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Most sexual abuse cases are false accusations</a:t>
            </a:r>
          </a:p>
        </p:txBody>
      </p:sp>
      <p:sp>
        <p:nvSpPr>
          <p:cNvPr id="3" name="Text Placeholder 2">
            <a:extLst>
              <a:ext uri="{FF2B5EF4-FFF2-40B4-BE49-F238E27FC236}">
                <a16:creationId xmlns:a16="http://schemas.microsoft.com/office/drawing/2014/main" id="{A96F50BC-5429-464A-49ED-BC1D5BD40F68}"/>
              </a:ext>
            </a:extLst>
          </p:cNvPr>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4287964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302F9-AE7C-9A21-5D49-049D757CD018}"/>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Most sexual abuse cases are false accusations</a:t>
            </a:r>
          </a:p>
        </p:txBody>
      </p:sp>
      <p:sp>
        <p:nvSpPr>
          <p:cNvPr id="3" name="Text Placeholder 2">
            <a:extLst>
              <a:ext uri="{FF2B5EF4-FFF2-40B4-BE49-F238E27FC236}">
                <a16:creationId xmlns:a16="http://schemas.microsoft.com/office/drawing/2014/main" id="{A96F50BC-5429-464A-49ED-BC1D5BD40F68}"/>
              </a:ext>
            </a:extLst>
          </p:cNvPr>
          <p:cNvSpPr>
            <a:spLocks noGrp="1"/>
          </p:cNvSpPr>
          <p:nvPr>
            <p:ph type="body" idx="1"/>
          </p:nvPr>
        </p:nvSpPr>
        <p:spPr/>
        <p:txBody>
          <a:bodyPr>
            <a:normAutofit lnSpcReduction="10000"/>
          </a:bodyPr>
          <a:lstStyle/>
          <a:p>
            <a:r>
              <a:rPr lang="en-US" dirty="0">
                <a:latin typeface="Arial" panose="020B0604020202020204" pitchFamily="34" charset="0"/>
                <a:cs typeface="Arial" panose="020B0604020202020204" pitchFamily="34" charset="0"/>
              </a:rPr>
              <a:t>False – only 2-10% of all people who file sexual abuse complaints are found to be false. </a:t>
            </a:r>
          </a:p>
        </p:txBody>
      </p:sp>
    </p:spTree>
    <p:extLst>
      <p:ext uri="{BB962C8B-B14F-4D97-AF65-F5344CB8AC3E}">
        <p14:creationId xmlns:p14="http://schemas.microsoft.com/office/powerpoint/2010/main" val="31692821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F04A5-5075-4897-C15A-2194620D847A}"/>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Parents are responsible for a vast majority of all abuse types.</a:t>
            </a:r>
          </a:p>
        </p:txBody>
      </p:sp>
      <p:sp>
        <p:nvSpPr>
          <p:cNvPr id="3" name="Text Placeholder 2">
            <a:extLst>
              <a:ext uri="{FF2B5EF4-FFF2-40B4-BE49-F238E27FC236}">
                <a16:creationId xmlns:a16="http://schemas.microsoft.com/office/drawing/2014/main" id="{8B2DA0DD-D308-B35E-8C62-68319AF3AA67}"/>
              </a:ext>
            </a:extLst>
          </p:cNvPr>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3084285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F04A5-5075-4897-C15A-2194620D847A}"/>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Parents are responsible for a vast majority of all abuse types.</a:t>
            </a:r>
          </a:p>
        </p:txBody>
      </p:sp>
      <p:sp>
        <p:nvSpPr>
          <p:cNvPr id="3" name="Text Placeholder 2">
            <a:extLst>
              <a:ext uri="{FF2B5EF4-FFF2-40B4-BE49-F238E27FC236}">
                <a16:creationId xmlns:a16="http://schemas.microsoft.com/office/drawing/2014/main" id="{8B2DA0DD-D308-B35E-8C62-68319AF3AA67}"/>
              </a:ext>
            </a:extLst>
          </p:cNvPr>
          <p:cNvSpPr>
            <a:spLocks noGrp="1"/>
          </p:cNvSpPr>
          <p:nvPr>
            <p:ph type="body" idx="1"/>
          </p:nvPr>
        </p:nvSpPr>
        <p:spPr/>
        <p:txBody>
          <a:bodyPr>
            <a:normAutofit/>
          </a:bodyPr>
          <a:lstStyle/>
          <a:p>
            <a:r>
              <a:rPr lang="en-US" sz="2400" dirty="0">
                <a:latin typeface="Arial" panose="020B0604020202020204" pitchFamily="34" charset="0"/>
                <a:cs typeface="Arial" panose="020B0604020202020204" pitchFamily="34" charset="0"/>
              </a:rPr>
              <a:t>True - 9/10 survivors of all abuse types were abused by one or both parents.</a:t>
            </a:r>
          </a:p>
          <a:p>
            <a:endParaRPr lang="en-US" dirty="0"/>
          </a:p>
        </p:txBody>
      </p:sp>
    </p:spTree>
    <p:extLst>
      <p:ext uri="{BB962C8B-B14F-4D97-AF65-F5344CB8AC3E}">
        <p14:creationId xmlns:p14="http://schemas.microsoft.com/office/powerpoint/2010/main" val="20426915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9D309-B8A0-7321-D54F-915B1A1BF6A1}"/>
              </a:ext>
            </a:extLst>
          </p:cNvPr>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The majority of sexual abuse perpetrators are men, although women can also be perpetrators </a:t>
            </a:r>
          </a:p>
        </p:txBody>
      </p:sp>
      <p:sp>
        <p:nvSpPr>
          <p:cNvPr id="3" name="Text Placeholder 2">
            <a:extLst>
              <a:ext uri="{FF2B5EF4-FFF2-40B4-BE49-F238E27FC236}">
                <a16:creationId xmlns:a16="http://schemas.microsoft.com/office/drawing/2014/main" id="{CB1C140C-BEEE-9918-2F06-ACDE2F7F81A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678831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9D309-B8A0-7321-D54F-915B1A1BF6A1}"/>
              </a:ext>
            </a:extLst>
          </p:cNvPr>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The majority of sexual abuse perpetrators are men, although women can also be perpetrators </a:t>
            </a:r>
          </a:p>
        </p:txBody>
      </p:sp>
      <p:sp>
        <p:nvSpPr>
          <p:cNvPr id="3" name="Text Placeholder 2">
            <a:extLst>
              <a:ext uri="{FF2B5EF4-FFF2-40B4-BE49-F238E27FC236}">
                <a16:creationId xmlns:a16="http://schemas.microsoft.com/office/drawing/2014/main" id="{CB1C140C-BEEE-9918-2F06-ACDE2F7F81A7}"/>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True - </a:t>
            </a:r>
            <a:r>
              <a:rPr lang="en-US" sz="2400" dirty="0">
                <a:latin typeface="Arial" panose="020B0604020202020204" pitchFamily="34" charset="0"/>
                <a:cs typeface="Arial" panose="020B0604020202020204" pitchFamily="34" charset="0"/>
              </a:rPr>
              <a:t>Sexual abuse perpetrators are female in 1 of 5 cases.</a:t>
            </a:r>
          </a:p>
          <a:p>
            <a:endParaRPr lang="en-US" dirty="0"/>
          </a:p>
        </p:txBody>
      </p:sp>
    </p:spTree>
    <p:extLst>
      <p:ext uri="{BB962C8B-B14F-4D97-AF65-F5344CB8AC3E}">
        <p14:creationId xmlns:p14="http://schemas.microsoft.com/office/powerpoint/2010/main" val="22847126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E71D6-3DEC-69FC-1F03-63A45986B1F1}"/>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Children are prone to report sexual abuse immediately</a:t>
            </a:r>
          </a:p>
        </p:txBody>
      </p:sp>
      <p:sp>
        <p:nvSpPr>
          <p:cNvPr id="3" name="Text Placeholder 2">
            <a:extLst>
              <a:ext uri="{FF2B5EF4-FFF2-40B4-BE49-F238E27FC236}">
                <a16:creationId xmlns:a16="http://schemas.microsoft.com/office/drawing/2014/main" id="{72747E39-E247-0017-473A-5DBB075A033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473969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E71D6-3DEC-69FC-1F03-63A45986B1F1}"/>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Children are prone to report sexual abuse immediately</a:t>
            </a:r>
          </a:p>
        </p:txBody>
      </p:sp>
      <p:sp>
        <p:nvSpPr>
          <p:cNvPr id="3" name="Text Placeholder 2">
            <a:extLst>
              <a:ext uri="{FF2B5EF4-FFF2-40B4-BE49-F238E27FC236}">
                <a16:creationId xmlns:a16="http://schemas.microsoft.com/office/drawing/2014/main" id="{72747E39-E247-0017-473A-5DBB075A0339}"/>
              </a:ext>
            </a:extLst>
          </p:cNvPr>
          <p:cNvSpPr>
            <a:spLocks noGrp="1"/>
          </p:cNvSpPr>
          <p:nvPr>
            <p:ph type="body" idx="1"/>
          </p:nvPr>
        </p:nvSpPr>
        <p:spPr/>
        <p:txBody>
          <a:bodyPr/>
          <a:lstStyle/>
          <a:p>
            <a:r>
              <a:rPr lang="en-US" sz="2400" dirty="0">
                <a:latin typeface="Arial" panose="020B0604020202020204" pitchFamily="34" charset="0"/>
                <a:cs typeface="Arial" panose="020B0604020202020204" pitchFamily="34" charset="0"/>
              </a:rPr>
              <a:t>False </a:t>
            </a:r>
            <a:r>
              <a:rPr lang="en-US"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Most children delay reporting sexual abuse or never report it at all.</a:t>
            </a:r>
          </a:p>
          <a:p>
            <a:endParaRPr lang="en-US" dirty="0"/>
          </a:p>
        </p:txBody>
      </p:sp>
    </p:spTree>
    <p:extLst>
      <p:ext uri="{BB962C8B-B14F-4D97-AF65-F5344CB8AC3E}">
        <p14:creationId xmlns:p14="http://schemas.microsoft.com/office/powerpoint/2010/main" val="741343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21B60C-8405-C941-BF54-0F9FFB29A556}"/>
              </a:ext>
            </a:extLst>
          </p:cNvPr>
          <p:cNvPicPr>
            <a:picLocks noChangeAspect="1"/>
          </p:cNvPicPr>
          <p:nvPr/>
        </p:nvPicPr>
        <p:blipFill rotWithShape="1">
          <a:blip r:embed="rId3">
            <a:grayscl/>
          </a:blip>
          <a:srcRect b="25766"/>
          <a:stretch/>
        </p:blipFill>
        <p:spPr>
          <a:xfrm>
            <a:off x="0" y="0"/>
            <a:ext cx="12192000" cy="6015568"/>
          </a:xfrm>
          <a:prstGeom prst="rect">
            <a:avLst/>
          </a:prstGeom>
        </p:spPr>
      </p:pic>
      <p:sp>
        <p:nvSpPr>
          <p:cNvPr id="5" name="Rectangle 4">
            <a:extLst>
              <a:ext uri="{FF2B5EF4-FFF2-40B4-BE49-F238E27FC236}">
                <a16:creationId xmlns:a16="http://schemas.microsoft.com/office/drawing/2014/main" id="{C3DE819E-7246-3F46-A514-F5578803667D}"/>
              </a:ext>
            </a:extLst>
          </p:cNvPr>
          <p:cNvSpPr/>
          <p:nvPr/>
        </p:nvSpPr>
        <p:spPr>
          <a:xfrm>
            <a:off x="0" y="0"/>
            <a:ext cx="12192000" cy="6015568"/>
          </a:xfrm>
          <a:prstGeom prst="rect">
            <a:avLst/>
          </a:prstGeom>
          <a:solidFill>
            <a:schemeClr val="bg2">
              <a:lumMod val="50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Content Placeholder 2">
            <a:extLst>
              <a:ext uri="{FF2B5EF4-FFF2-40B4-BE49-F238E27FC236}">
                <a16:creationId xmlns:a16="http://schemas.microsoft.com/office/drawing/2014/main" id="{6E303F5A-2043-D345-8260-6333FBC35671}"/>
              </a:ext>
            </a:extLst>
          </p:cNvPr>
          <p:cNvSpPr>
            <a:spLocks noGrp="1"/>
          </p:cNvSpPr>
          <p:nvPr>
            <p:ph idx="1"/>
          </p:nvPr>
        </p:nvSpPr>
        <p:spPr>
          <a:xfrm>
            <a:off x="609600" y="1600202"/>
            <a:ext cx="10972800" cy="3632197"/>
          </a:xfrm>
          <a:noFill/>
        </p:spPr>
        <p:txBody>
          <a:bodyPr/>
          <a:lstStyle/>
          <a:p>
            <a:pPr marL="0" indent="0" algn="ctr">
              <a:buNone/>
            </a:pPr>
            <a:r>
              <a:rPr lang="en-US" sz="3600" dirty="0">
                <a:solidFill>
                  <a:schemeClr val="bg1"/>
                </a:solidFill>
                <a:effectLst>
                  <a:outerShdw blurRad="50800" dist="38100" dir="8100000" algn="tr" rotWithShape="0">
                    <a:prstClr val="black">
                      <a:alpha val="40000"/>
                    </a:prstClr>
                  </a:outerShdw>
                </a:effectLst>
              </a:rPr>
              <a:t>‘</a:t>
            </a:r>
            <a:r>
              <a:rPr lang="en-US" sz="3200" dirty="0">
                <a:solidFill>
                  <a:schemeClr val="bg1"/>
                </a:solidFill>
                <a:effectLst>
                  <a:outerShdw blurRad="50800" dist="38100" dir="8100000" algn="tr" rotWithShape="0">
                    <a:prstClr val="black">
                      <a:alpha val="40000"/>
                    </a:prstClr>
                  </a:outerShdw>
                </a:effectLst>
              </a:rPr>
              <a:t>when did we see you hungry and feed you? When did we see you thirsty and give you something to drink? 38 When did we see you as a stranger and invite you in? When did we see you needing clothes and give them to you? 39 When did we see you sick or in prison and go to visit you?’</a:t>
            </a:r>
          </a:p>
        </p:txBody>
      </p:sp>
      <p:sp>
        <p:nvSpPr>
          <p:cNvPr id="2" name="Title 1">
            <a:extLst>
              <a:ext uri="{FF2B5EF4-FFF2-40B4-BE49-F238E27FC236}">
                <a16:creationId xmlns:a16="http://schemas.microsoft.com/office/drawing/2014/main" id="{9CD109B9-B14C-DA49-8491-BF3FA1201FED}"/>
              </a:ext>
            </a:extLst>
          </p:cNvPr>
          <p:cNvSpPr>
            <a:spLocks noGrp="1"/>
          </p:cNvSpPr>
          <p:nvPr>
            <p:ph type="title"/>
          </p:nvPr>
        </p:nvSpPr>
        <p:spPr>
          <a:xfrm>
            <a:off x="609601" y="275167"/>
            <a:ext cx="3848100" cy="1143000"/>
          </a:xfrm>
        </p:spPr>
        <p:txBody>
          <a:bodyPr/>
          <a:lstStyle/>
          <a:p>
            <a:pPr algn="l"/>
            <a:r>
              <a:rPr lang="en-US" sz="2800" b="1" dirty="0">
                <a:solidFill>
                  <a:schemeClr val="bg1"/>
                </a:solidFill>
                <a:effectLst>
                  <a:outerShdw blurRad="50800" dist="38100" dir="8100000" algn="tr" rotWithShape="0">
                    <a:prstClr val="black">
                      <a:alpha val="40000"/>
                    </a:prstClr>
                  </a:outerShdw>
                </a:effectLst>
              </a:rPr>
              <a:t>Matthew 25:37b-39</a:t>
            </a:r>
          </a:p>
        </p:txBody>
      </p:sp>
      <p:grpSp>
        <p:nvGrpSpPr>
          <p:cNvPr id="11" name="Group 10">
            <a:extLst>
              <a:ext uri="{FF2B5EF4-FFF2-40B4-BE49-F238E27FC236}">
                <a16:creationId xmlns:a16="http://schemas.microsoft.com/office/drawing/2014/main" id="{4F0F6DAF-155D-B546-8A2E-A870D170CF95}"/>
              </a:ext>
            </a:extLst>
          </p:cNvPr>
          <p:cNvGrpSpPr/>
          <p:nvPr/>
        </p:nvGrpSpPr>
        <p:grpSpPr>
          <a:xfrm>
            <a:off x="320843" y="757483"/>
            <a:ext cx="11468389" cy="4772304"/>
            <a:chOff x="320842" y="757482"/>
            <a:chExt cx="11468389" cy="4772304"/>
          </a:xfrm>
        </p:grpSpPr>
        <p:cxnSp>
          <p:nvCxnSpPr>
            <p:cNvPr id="12" name="Straight Connector 11">
              <a:extLst>
                <a:ext uri="{FF2B5EF4-FFF2-40B4-BE49-F238E27FC236}">
                  <a16:creationId xmlns:a16="http://schemas.microsoft.com/office/drawing/2014/main" id="{EAD6D770-0D98-704F-AB3F-76F1BE978C8D}"/>
                </a:ext>
              </a:extLst>
            </p:cNvPr>
            <p:cNvCxnSpPr/>
            <p:nvPr/>
          </p:nvCxnSpPr>
          <p:spPr>
            <a:xfrm>
              <a:off x="4588329" y="800868"/>
              <a:ext cx="7184571" cy="0"/>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79BF4CB5-725F-6A4D-9299-E3EAD26AF0E5}"/>
                </a:ext>
              </a:extLst>
            </p:cNvPr>
            <p:cNvCxnSpPr>
              <a:cxnSpLocks/>
            </p:cNvCxnSpPr>
            <p:nvPr/>
          </p:nvCxnSpPr>
          <p:spPr>
            <a:xfrm>
              <a:off x="320842" y="5463548"/>
              <a:ext cx="11424843" cy="0"/>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C6D152A-2AA3-C54A-B1BC-B4396C5501C5}"/>
                </a:ext>
              </a:extLst>
            </p:cNvPr>
            <p:cNvCxnSpPr>
              <a:cxnSpLocks/>
            </p:cNvCxnSpPr>
            <p:nvPr/>
          </p:nvCxnSpPr>
          <p:spPr>
            <a:xfrm>
              <a:off x="11789231" y="757482"/>
              <a:ext cx="0" cy="4772304"/>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2A26F1A6-6AE6-3345-91A7-9DD811678ADF}"/>
                </a:ext>
              </a:extLst>
            </p:cNvPr>
            <p:cNvCxnSpPr/>
            <p:nvPr/>
          </p:nvCxnSpPr>
          <p:spPr>
            <a:xfrm flipV="1">
              <a:off x="382146" y="1397385"/>
              <a:ext cx="0" cy="4018037"/>
            </a:xfrm>
            <a:prstGeom prst="straightConnector1">
              <a:avLst/>
            </a:prstGeom>
            <a:ln w="127000">
              <a:solidFill>
                <a:schemeClr val="bg1"/>
              </a:solidFill>
              <a:tailEnd type="triangle" w="lg"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9444206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4EE865D-5A59-4DD1-A94D-A8DBE4A9E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3" name="Picture 2" descr="A blue circle with a smiley face and a lock&#10;&#10;Description automatically generated">
            <a:extLst>
              <a:ext uri="{FF2B5EF4-FFF2-40B4-BE49-F238E27FC236}">
                <a16:creationId xmlns:a16="http://schemas.microsoft.com/office/drawing/2014/main" id="{76063B84-1730-769A-5B57-63B0F3C259A8}"/>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630178" y="643467"/>
            <a:ext cx="4931644" cy="4931644"/>
          </a:xfrm>
          <a:prstGeom prst="rect">
            <a:avLst/>
          </a:prstGeom>
        </p:spPr>
      </p:pic>
      <p:sp>
        <p:nvSpPr>
          <p:cNvPr id="10" name="Rectangle 9">
            <a:extLst>
              <a:ext uri="{FF2B5EF4-FFF2-40B4-BE49-F238E27FC236}">
                <a16:creationId xmlns:a16="http://schemas.microsoft.com/office/drawing/2014/main" id="{2E23EFB5-5855-497F-AC57-6C1941487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84551"/>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16802222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8B0299-1083-0349-BA20-214DBF52C6C7}"/>
              </a:ext>
            </a:extLst>
          </p:cNvPr>
          <p:cNvPicPr>
            <a:picLocks noChangeAspect="1"/>
          </p:cNvPicPr>
          <p:nvPr/>
        </p:nvPicPr>
        <p:blipFill rotWithShape="1">
          <a:blip r:embed="rId2">
            <a:grayscl/>
          </a:blip>
          <a:srcRect b="25766"/>
          <a:stretch/>
        </p:blipFill>
        <p:spPr>
          <a:xfrm>
            <a:off x="0" y="0"/>
            <a:ext cx="12192000" cy="6015568"/>
          </a:xfrm>
          <a:prstGeom prst="rect">
            <a:avLst/>
          </a:prstGeom>
        </p:spPr>
      </p:pic>
      <p:sp>
        <p:nvSpPr>
          <p:cNvPr id="5" name="Rectangle 4">
            <a:extLst>
              <a:ext uri="{FF2B5EF4-FFF2-40B4-BE49-F238E27FC236}">
                <a16:creationId xmlns:a16="http://schemas.microsoft.com/office/drawing/2014/main" id="{8A754B58-E6A7-C348-A6B2-CD5C01A13746}"/>
              </a:ext>
            </a:extLst>
          </p:cNvPr>
          <p:cNvSpPr/>
          <p:nvPr/>
        </p:nvSpPr>
        <p:spPr>
          <a:xfrm>
            <a:off x="0" y="0"/>
            <a:ext cx="12192000" cy="6015568"/>
          </a:xfrm>
          <a:prstGeom prst="rect">
            <a:avLst/>
          </a:prstGeom>
          <a:solidFill>
            <a:schemeClr val="bg2">
              <a:lumMod val="50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itle 1">
            <a:extLst>
              <a:ext uri="{FF2B5EF4-FFF2-40B4-BE49-F238E27FC236}">
                <a16:creationId xmlns:a16="http://schemas.microsoft.com/office/drawing/2014/main" id="{8CE5A0D6-E732-8A44-99AB-8563F89CB2FF}"/>
              </a:ext>
            </a:extLst>
          </p:cNvPr>
          <p:cNvSpPr>
            <a:spLocks noGrp="1"/>
          </p:cNvSpPr>
          <p:nvPr>
            <p:ph type="title"/>
          </p:nvPr>
        </p:nvSpPr>
        <p:spPr>
          <a:xfrm>
            <a:off x="609601" y="275167"/>
            <a:ext cx="3848100" cy="1143000"/>
          </a:xfrm>
        </p:spPr>
        <p:txBody>
          <a:bodyPr/>
          <a:lstStyle/>
          <a:p>
            <a:r>
              <a:rPr lang="en-US" sz="4800" b="1" dirty="0">
                <a:solidFill>
                  <a:schemeClr val="bg1"/>
                </a:solidFill>
                <a:effectLst>
                  <a:outerShdw blurRad="50800" dist="38100" dir="8100000" algn="tr" rotWithShape="0">
                    <a:prstClr val="black">
                      <a:alpha val="40000"/>
                    </a:prstClr>
                  </a:outerShdw>
                </a:effectLst>
              </a:rPr>
              <a:t>Realities</a:t>
            </a:r>
          </a:p>
        </p:txBody>
      </p:sp>
      <p:grpSp>
        <p:nvGrpSpPr>
          <p:cNvPr id="11" name="Group 10">
            <a:extLst>
              <a:ext uri="{FF2B5EF4-FFF2-40B4-BE49-F238E27FC236}">
                <a16:creationId xmlns:a16="http://schemas.microsoft.com/office/drawing/2014/main" id="{3CEB6164-FCFA-E743-B1BB-DD82D7F637EA}"/>
              </a:ext>
            </a:extLst>
          </p:cNvPr>
          <p:cNvGrpSpPr/>
          <p:nvPr/>
        </p:nvGrpSpPr>
        <p:grpSpPr>
          <a:xfrm>
            <a:off x="320843" y="757483"/>
            <a:ext cx="11468389" cy="4772304"/>
            <a:chOff x="320842" y="757482"/>
            <a:chExt cx="11468389" cy="4772304"/>
          </a:xfrm>
        </p:grpSpPr>
        <p:cxnSp>
          <p:nvCxnSpPr>
            <p:cNvPr id="7" name="Straight Connector 6">
              <a:extLst>
                <a:ext uri="{FF2B5EF4-FFF2-40B4-BE49-F238E27FC236}">
                  <a16:creationId xmlns:a16="http://schemas.microsoft.com/office/drawing/2014/main" id="{DB50A2CA-37EA-6E49-98B3-7EC7358CE49E}"/>
                </a:ext>
              </a:extLst>
            </p:cNvPr>
            <p:cNvCxnSpPr/>
            <p:nvPr/>
          </p:nvCxnSpPr>
          <p:spPr>
            <a:xfrm>
              <a:off x="4588329" y="800868"/>
              <a:ext cx="7184571" cy="0"/>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793D7B08-8926-6547-9A90-11EBA9FFE372}"/>
                </a:ext>
              </a:extLst>
            </p:cNvPr>
            <p:cNvCxnSpPr>
              <a:cxnSpLocks/>
            </p:cNvCxnSpPr>
            <p:nvPr/>
          </p:nvCxnSpPr>
          <p:spPr>
            <a:xfrm>
              <a:off x="320842" y="5463548"/>
              <a:ext cx="11424843" cy="0"/>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2920AB0F-28A0-6448-B933-518E657DCC55}"/>
                </a:ext>
              </a:extLst>
            </p:cNvPr>
            <p:cNvCxnSpPr>
              <a:cxnSpLocks/>
            </p:cNvCxnSpPr>
            <p:nvPr/>
          </p:nvCxnSpPr>
          <p:spPr>
            <a:xfrm>
              <a:off x="11789231" y="757482"/>
              <a:ext cx="0" cy="4772304"/>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FD35B404-74A9-B744-BE04-3FB8206F14D6}"/>
                </a:ext>
              </a:extLst>
            </p:cNvPr>
            <p:cNvCxnSpPr/>
            <p:nvPr/>
          </p:nvCxnSpPr>
          <p:spPr>
            <a:xfrm flipV="1">
              <a:off x="382146" y="1397385"/>
              <a:ext cx="0" cy="4018037"/>
            </a:xfrm>
            <a:prstGeom prst="straightConnector1">
              <a:avLst/>
            </a:prstGeom>
            <a:ln w="127000">
              <a:solidFill>
                <a:schemeClr val="bg1"/>
              </a:solidFill>
              <a:tailEnd type="triangle" w="lg" len="med"/>
            </a:ln>
            <a:effectLst/>
          </p:spPr>
          <p:style>
            <a:lnRef idx="2">
              <a:schemeClr val="accent1"/>
            </a:lnRef>
            <a:fillRef idx="0">
              <a:schemeClr val="accent1"/>
            </a:fillRef>
            <a:effectRef idx="1">
              <a:schemeClr val="accent1"/>
            </a:effectRef>
            <a:fontRef idx="minor">
              <a:schemeClr val="tx1"/>
            </a:fontRef>
          </p:style>
        </p:cxnSp>
      </p:grpSp>
      <p:sp>
        <p:nvSpPr>
          <p:cNvPr id="3" name="Content Placeholder 2"/>
          <p:cNvSpPr>
            <a:spLocks noGrp="1"/>
          </p:cNvSpPr>
          <p:nvPr>
            <p:ph idx="1"/>
          </p:nvPr>
        </p:nvSpPr>
        <p:spPr>
          <a:xfrm>
            <a:off x="764294" y="1916263"/>
            <a:ext cx="10249837" cy="3645707"/>
          </a:xfrm>
        </p:spPr>
        <p:txBody>
          <a:bodyPr/>
          <a:lstStyle/>
          <a:p>
            <a:pPr marL="0" indent="0" algn="ctr">
              <a:buNone/>
            </a:pPr>
            <a:r>
              <a:rPr lang="en-US" sz="5400" dirty="0">
                <a:solidFill>
                  <a:schemeClr val="bg1"/>
                </a:solidFill>
                <a:effectLst>
                  <a:outerShdw blurRad="50800" dist="38100" dir="2700000" algn="tl" rotWithShape="0">
                    <a:prstClr val="black">
                      <a:alpha val="40000"/>
                    </a:prstClr>
                  </a:outerShdw>
                </a:effectLst>
              </a:rPr>
              <a:t>Finding common language, identifying, and understanding the signs and symptoms.</a:t>
            </a:r>
          </a:p>
        </p:txBody>
      </p:sp>
    </p:spTree>
    <p:extLst>
      <p:ext uri="{BB962C8B-B14F-4D97-AF65-F5344CB8AC3E}">
        <p14:creationId xmlns:p14="http://schemas.microsoft.com/office/powerpoint/2010/main" val="333899002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B99C611-6B38-43CC-B66A-E59AC392C53D}"/>
              </a:ext>
            </a:extLst>
          </p:cNvPr>
          <p:cNvPicPr>
            <a:picLocks noGrp="1" noChangeAspect="1"/>
          </p:cNvPicPr>
          <p:nvPr>
            <p:ph idx="1"/>
          </p:nvPr>
        </p:nvPicPr>
        <p:blipFill rotWithShape="1">
          <a:blip r:embed="rId3"/>
          <a:stretch/>
        </p:blipFill>
        <p:spPr>
          <a:xfrm>
            <a:off x="3748881" y="470517"/>
            <a:ext cx="4622762" cy="5060271"/>
          </a:xfrm>
          <a:prstGeom prst="rect">
            <a:avLst/>
          </a:prstGeom>
          <a:noFill/>
        </p:spPr>
      </p:pic>
    </p:spTree>
    <p:extLst>
      <p:ext uri="{BB962C8B-B14F-4D97-AF65-F5344CB8AC3E}">
        <p14:creationId xmlns:p14="http://schemas.microsoft.com/office/powerpoint/2010/main" val="32980473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8E9B5-80FC-4B78-8A0A-F5B2BF63962B}"/>
              </a:ext>
            </a:extLst>
          </p:cNvPr>
          <p:cNvSpPr>
            <a:spLocks noGrp="1"/>
          </p:cNvSpPr>
          <p:nvPr>
            <p:ph type="title"/>
          </p:nvPr>
        </p:nvSpPr>
        <p:spPr/>
        <p:txBody>
          <a:bodyPr/>
          <a:lstStyle/>
          <a:p>
            <a:r>
              <a:rPr lang="en-US" sz="4000" dirty="0">
                <a:effectLst>
                  <a:outerShdw blurRad="38100" dist="38100" dir="2700000" algn="tl">
                    <a:srgbClr val="000000">
                      <a:alpha val="43137"/>
                    </a:srgbClr>
                  </a:outerShdw>
                </a:effectLst>
              </a:rPr>
              <a:t>The statistics are alarming</a:t>
            </a:r>
          </a:p>
        </p:txBody>
      </p:sp>
      <p:sp>
        <p:nvSpPr>
          <p:cNvPr id="6" name="Content Placeholder 5">
            <a:extLst>
              <a:ext uri="{FF2B5EF4-FFF2-40B4-BE49-F238E27FC236}">
                <a16:creationId xmlns:a16="http://schemas.microsoft.com/office/drawing/2014/main" id="{AB8E3251-E061-4BBC-AD2C-5F66AA80BE70}"/>
              </a:ext>
            </a:extLst>
          </p:cNvPr>
          <p:cNvSpPr txBox="1">
            <a:spLocks noGrp="1"/>
          </p:cNvSpPr>
          <p:nvPr>
            <p:ph idx="1"/>
          </p:nvPr>
        </p:nvSpPr>
        <p:spPr>
          <a:xfrm>
            <a:off x="609600" y="1600200"/>
            <a:ext cx="10972800" cy="3472554"/>
          </a:xfrm>
          <a:prstGeom prst="rect">
            <a:avLst/>
          </a:prstGeom>
          <a:noFill/>
        </p:spPr>
        <p:txBody>
          <a:bodyPr wrap="square">
            <a:spAutoFit/>
          </a:bodyPr>
          <a:lstStyle/>
          <a:p>
            <a:pPr marL="0" marR="0" indent="0" algn="ctr">
              <a:lnSpc>
                <a:spcPct val="200000"/>
              </a:lnSpc>
              <a:spcBef>
                <a:spcPts val="0"/>
              </a:spcBef>
              <a:spcAft>
                <a:spcPts val="0"/>
              </a:spcAft>
              <a:buNone/>
            </a:pPr>
            <a:r>
              <a:rPr lang="en-US"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In just two weeks, there were reports including: the sexual molestation of middle school students by a trusted teacher; the sexual abuse of a teenage boy by a drifter already on probation for the sexual molestation of a minor; the sexual molestation of a preschooler by her step- father; the pornographic exploitation of a preschooler by her parents, who offered the child to acquaintances in exchange for cocaine; and the sexual abuse of a preschooler by a Sunday school teacher. The abuse happened not in dark, isolated alleys but in the child’s home, the child’s daycare center, the child’s school classroom, the child’s summer camp, and the child’s church. The identities of the alleged abusers ranged from parents, to aunts and uncles, to family friends, to teachers, to childcare workers, to camp counselors, to Sunday school teachers, to complete strangers. Today, according to the Center for Missing and Exploited Children (www.missingkids.com), one in every five children under 18 will be solicited for sex acts on-line.</a:t>
            </a:r>
          </a:p>
        </p:txBody>
      </p:sp>
    </p:spTree>
    <p:extLst>
      <p:ext uri="{BB962C8B-B14F-4D97-AF65-F5344CB8AC3E}">
        <p14:creationId xmlns:p14="http://schemas.microsoft.com/office/powerpoint/2010/main" val="31736443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8B0299-1083-0349-BA20-214DBF52C6C7}"/>
              </a:ext>
            </a:extLst>
          </p:cNvPr>
          <p:cNvPicPr>
            <a:picLocks noChangeAspect="1"/>
          </p:cNvPicPr>
          <p:nvPr/>
        </p:nvPicPr>
        <p:blipFill rotWithShape="1">
          <a:blip r:embed="rId3">
            <a:grayscl/>
          </a:blip>
          <a:srcRect b="25766"/>
          <a:stretch/>
        </p:blipFill>
        <p:spPr>
          <a:xfrm>
            <a:off x="0" y="0"/>
            <a:ext cx="12192000" cy="6015568"/>
          </a:xfrm>
          <a:prstGeom prst="rect">
            <a:avLst/>
          </a:prstGeom>
        </p:spPr>
      </p:pic>
      <p:sp>
        <p:nvSpPr>
          <p:cNvPr id="5" name="Rectangle 4">
            <a:extLst>
              <a:ext uri="{FF2B5EF4-FFF2-40B4-BE49-F238E27FC236}">
                <a16:creationId xmlns:a16="http://schemas.microsoft.com/office/drawing/2014/main" id="{8A754B58-E6A7-C348-A6B2-CD5C01A13746}"/>
              </a:ext>
            </a:extLst>
          </p:cNvPr>
          <p:cNvSpPr/>
          <p:nvPr/>
        </p:nvSpPr>
        <p:spPr>
          <a:xfrm>
            <a:off x="0" y="0"/>
            <a:ext cx="12192000" cy="6015568"/>
          </a:xfrm>
          <a:prstGeom prst="rect">
            <a:avLst/>
          </a:prstGeom>
          <a:solidFill>
            <a:schemeClr val="bg2">
              <a:lumMod val="50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itle 1">
            <a:extLst>
              <a:ext uri="{FF2B5EF4-FFF2-40B4-BE49-F238E27FC236}">
                <a16:creationId xmlns:a16="http://schemas.microsoft.com/office/drawing/2014/main" id="{8CE5A0D6-E732-8A44-99AB-8563F89CB2FF}"/>
              </a:ext>
            </a:extLst>
          </p:cNvPr>
          <p:cNvSpPr>
            <a:spLocks noGrp="1"/>
          </p:cNvSpPr>
          <p:nvPr>
            <p:ph type="title"/>
          </p:nvPr>
        </p:nvSpPr>
        <p:spPr>
          <a:xfrm>
            <a:off x="609601" y="275167"/>
            <a:ext cx="3848100" cy="1143000"/>
          </a:xfrm>
        </p:spPr>
        <p:txBody>
          <a:bodyPr/>
          <a:lstStyle/>
          <a:p>
            <a:r>
              <a:rPr lang="en-US" sz="4800" b="1" dirty="0">
                <a:solidFill>
                  <a:schemeClr val="bg1"/>
                </a:solidFill>
                <a:effectLst>
                  <a:outerShdw blurRad="50800" dist="38100" dir="8100000" algn="tr" rotWithShape="0">
                    <a:prstClr val="black">
                      <a:alpha val="40000"/>
                    </a:prstClr>
                  </a:outerShdw>
                </a:effectLst>
              </a:rPr>
              <a:t>Abuse</a:t>
            </a:r>
          </a:p>
        </p:txBody>
      </p:sp>
      <p:grpSp>
        <p:nvGrpSpPr>
          <p:cNvPr id="11" name="Group 10">
            <a:extLst>
              <a:ext uri="{FF2B5EF4-FFF2-40B4-BE49-F238E27FC236}">
                <a16:creationId xmlns:a16="http://schemas.microsoft.com/office/drawing/2014/main" id="{3CEB6164-FCFA-E743-B1BB-DD82D7F637EA}"/>
              </a:ext>
            </a:extLst>
          </p:cNvPr>
          <p:cNvGrpSpPr/>
          <p:nvPr/>
        </p:nvGrpSpPr>
        <p:grpSpPr>
          <a:xfrm>
            <a:off x="320843" y="757483"/>
            <a:ext cx="11468389" cy="4772304"/>
            <a:chOff x="320842" y="757482"/>
            <a:chExt cx="11468389" cy="4772304"/>
          </a:xfrm>
        </p:grpSpPr>
        <p:cxnSp>
          <p:nvCxnSpPr>
            <p:cNvPr id="7" name="Straight Connector 6">
              <a:extLst>
                <a:ext uri="{FF2B5EF4-FFF2-40B4-BE49-F238E27FC236}">
                  <a16:creationId xmlns:a16="http://schemas.microsoft.com/office/drawing/2014/main" id="{DB50A2CA-37EA-6E49-98B3-7EC7358CE49E}"/>
                </a:ext>
              </a:extLst>
            </p:cNvPr>
            <p:cNvCxnSpPr/>
            <p:nvPr/>
          </p:nvCxnSpPr>
          <p:spPr>
            <a:xfrm>
              <a:off x="4588329" y="800868"/>
              <a:ext cx="7184571" cy="0"/>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793D7B08-8926-6547-9A90-11EBA9FFE372}"/>
                </a:ext>
              </a:extLst>
            </p:cNvPr>
            <p:cNvCxnSpPr>
              <a:cxnSpLocks/>
            </p:cNvCxnSpPr>
            <p:nvPr/>
          </p:nvCxnSpPr>
          <p:spPr>
            <a:xfrm>
              <a:off x="320842" y="5463548"/>
              <a:ext cx="11424843" cy="0"/>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2920AB0F-28A0-6448-B933-518E657DCC55}"/>
                </a:ext>
              </a:extLst>
            </p:cNvPr>
            <p:cNvCxnSpPr>
              <a:cxnSpLocks/>
            </p:cNvCxnSpPr>
            <p:nvPr/>
          </p:nvCxnSpPr>
          <p:spPr>
            <a:xfrm>
              <a:off x="11789231" y="757482"/>
              <a:ext cx="0" cy="4772304"/>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FD35B404-74A9-B744-BE04-3FB8206F14D6}"/>
                </a:ext>
              </a:extLst>
            </p:cNvPr>
            <p:cNvCxnSpPr/>
            <p:nvPr/>
          </p:nvCxnSpPr>
          <p:spPr>
            <a:xfrm flipV="1">
              <a:off x="382146" y="1397385"/>
              <a:ext cx="0" cy="4018037"/>
            </a:xfrm>
            <a:prstGeom prst="straightConnector1">
              <a:avLst/>
            </a:prstGeom>
            <a:ln w="127000">
              <a:solidFill>
                <a:schemeClr val="bg1"/>
              </a:solidFill>
              <a:tailEnd type="triangle" w="lg" len="med"/>
            </a:ln>
            <a:effectLst/>
          </p:spPr>
          <p:style>
            <a:lnRef idx="2">
              <a:schemeClr val="accent1"/>
            </a:lnRef>
            <a:fillRef idx="0">
              <a:schemeClr val="accent1"/>
            </a:fillRef>
            <a:effectRef idx="1">
              <a:schemeClr val="accent1"/>
            </a:effectRef>
            <a:fontRef idx="minor">
              <a:schemeClr val="tx1"/>
            </a:fontRef>
          </p:style>
        </p:cxnSp>
      </p:grpSp>
      <p:sp>
        <p:nvSpPr>
          <p:cNvPr id="3" name="Content Placeholder 2"/>
          <p:cNvSpPr>
            <a:spLocks noGrp="1"/>
          </p:cNvSpPr>
          <p:nvPr>
            <p:ph idx="1"/>
          </p:nvPr>
        </p:nvSpPr>
        <p:spPr>
          <a:xfrm>
            <a:off x="960771" y="1394450"/>
            <a:ext cx="10249837" cy="2855762"/>
          </a:xfrm>
        </p:spPr>
        <p:txBody>
          <a:bodyPr/>
          <a:lstStyle/>
          <a:p>
            <a:pPr marL="457200" indent="-457200" algn="ctr">
              <a:buFont typeface="+mj-lt"/>
              <a:buAutoNum type="arabicPeriod"/>
            </a:pPr>
            <a:r>
              <a:rPr lang="en-US" sz="2400" dirty="0">
                <a:solidFill>
                  <a:schemeClr val="bg1"/>
                </a:solidFill>
                <a:effectLst>
                  <a:outerShdw blurRad="50800" dist="38100" dir="2700000" algn="tl" rotWithShape="0">
                    <a:prstClr val="black">
                      <a:alpha val="40000"/>
                    </a:prstClr>
                  </a:outerShdw>
                </a:effectLst>
              </a:rPr>
              <a:t>Physical Abuse</a:t>
            </a:r>
          </a:p>
          <a:p>
            <a:pPr marL="457200" indent="-457200" algn="ctr">
              <a:buFont typeface="+mj-lt"/>
              <a:buAutoNum type="arabicPeriod"/>
            </a:pPr>
            <a:r>
              <a:rPr lang="en-US" sz="2400" dirty="0">
                <a:solidFill>
                  <a:schemeClr val="bg1"/>
                </a:solidFill>
                <a:effectLst>
                  <a:outerShdw blurRad="50800" dist="38100" dir="2700000" algn="tl" rotWithShape="0">
                    <a:prstClr val="black">
                      <a:alpha val="40000"/>
                    </a:prstClr>
                  </a:outerShdw>
                </a:effectLst>
              </a:rPr>
              <a:t>Emotional Abuse</a:t>
            </a:r>
          </a:p>
          <a:p>
            <a:pPr marL="457200" indent="-457200" algn="ctr">
              <a:buFont typeface="+mj-lt"/>
              <a:buAutoNum type="arabicPeriod"/>
            </a:pPr>
            <a:r>
              <a:rPr lang="en-US" sz="2400" dirty="0">
                <a:solidFill>
                  <a:schemeClr val="bg1"/>
                </a:solidFill>
                <a:effectLst>
                  <a:outerShdw blurRad="50800" dist="38100" dir="2700000" algn="tl" rotWithShape="0">
                    <a:prstClr val="black">
                      <a:alpha val="40000"/>
                    </a:prstClr>
                  </a:outerShdw>
                </a:effectLst>
              </a:rPr>
              <a:t>Neglect</a:t>
            </a:r>
          </a:p>
          <a:p>
            <a:pPr marL="457200" indent="-457200" algn="ctr">
              <a:buFont typeface="+mj-lt"/>
              <a:buAutoNum type="arabicPeriod"/>
            </a:pPr>
            <a:r>
              <a:rPr lang="en-US" sz="2400" dirty="0">
                <a:solidFill>
                  <a:schemeClr val="bg1"/>
                </a:solidFill>
                <a:effectLst>
                  <a:outerShdw blurRad="50800" dist="38100" dir="2700000" algn="tl" rotWithShape="0">
                    <a:prstClr val="black">
                      <a:alpha val="40000"/>
                    </a:prstClr>
                  </a:outerShdw>
                </a:effectLst>
              </a:rPr>
              <a:t>Sexual Abuse</a:t>
            </a:r>
          </a:p>
          <a:p>
            <a:pPr marL="457200" indent="-457200" algn="ctr">
              <a:buFont typeface="+mj-lt"/>
              <a:buAutoNum type="arabicPeriod"/>
            </a:pPr>
            <a:r>
              <a:rPr lang="en-US" sz="2400" dirty="0">
                <a:solidFill>
                  <a:schemeClr val="bg1"/>
                </a:solidFill>
                <a:effectLst>
                  <a:outerShdw blurRad="50800" dist="38100" dir="2700000" algn="tl" rotWithShape="0">
                    <a:prstClr val="black">
                      <a:alpha val="40000"/>
                    </a:prstClr>
                  </a:outerShdw>
                </a:effectLst>
              </a:rPr>
              <a:t>Spiritual Abuse</a:t>
            </a:r>
          </a:p>
          <a:p>
            <a:pPr marL="457200" indent="-457200" algn="ctr">
              <a:buFont typeface="+mj-lt"/>
              <a:buAutoNum type="arabicPeriod"/>
            </a:pPr>
            <a:r>
              <a:rPr lang="en-US" sz="2400" dirty="0">
                <a:solidFill>
                  <a:schemeClr val="bg1"/>
                </a:solidFill>
                <a:effectLst>
                  <a:outerShdw blurRad="50800" dist="38100" dir="2700000" algn="tl" rotWithShape="0">
                    <a:prstClr val="black">
                      <a:alpha val="40000"/>
                    </a:prstClr>
                  </a:outerShdw>
                </a:effectLst>
              </a:rPr>
              <a:t>Financial Abuse</a:t>
            </a:r>
          </a:p>
          <a:p>
            <a:pPr marL="457200" indent="-457200" algn="ctr">
              <a:buFont typeface="+mj-lt"/>
              <a:buAutoNum type="arabicPeriod"/>
            </a:pPr>
            <a:r>
              <a:rPr lang="en-US" sz="2400" dirty="0">
                <a:solidFill>
                  <a:schemeClr val="bg1"/>
                </a:solidFill>
                <a:effectLst>
                  <a:outerShdw blurRad="50800" dist="38100" dir="2700000" algn="tl" rotWithShape="0">
                    <a:prstClr val="black">
                      <a:alpha val="40000"/>
                    </a:prstClr>
                  </a:outerShdw>
                </a:effectLst>
              </a:rPr>
              <a:t>Elder/Caregiver Abuse</a:t>
            </a:r>
          </a:p>
          <a:p>
            <a:pPr marL="457200" indent="-457200" algn="ctr">
              <a:buFont typeface="+mj-lt"/>
              <a:buAutoNum type="arabicPeriod"/>
            </a:pPr>
            <a:r>
              <a:rPr lang="en-US" sz="2400" dirty="0">
                <a:solidFill>
                  <a:schemeClr val="bg1"/>
                </a:solidFill>
                <a:effectLst>
                  <a:outerShdw blurRad="50800" dist="38100" dir="2700000" algn="tl" rotWithShape="0">
                    <a:prstClr val="black">
                      <a:alpha val="40000"/>
                    </a:prstClr>
                  </a:outerShdw>
                </a:effectLst>
              </a:rPr>
              <a:t>Domestic Violence</a:t>
            </a:r>
          </a:p>
        </p:txBody>
      </p:sp>
    </p:spTree>
    <p:extLst>
      <p:ext uri="{BB962C8B-B14F-4D97-AF65-F5344CB8AC3E}">
        <p14:creationId xmlns:p14="http://schemas.microsoft.com/office/powerpoint/2010/main" val="412128933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par>
                          <p:cTn id="24" fill="hold">
                            <p:stCondLst>
                              <p:cond delay="4000"/>
                            </p:stCondLst>
                            <p:childTnLst>
                              <p:par>
                                <p:cTn id="25" presetID="10" presetClass="entr" presetSubtype="0"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par>
                          <p:cTn id="28" fill="hold">
                            <p:stCondLst>
                              <p:cond delay="4500"/>
                            </p:stCondLst>
                            <p:childTnLst>
                              <p:par>
                                <p:cTn id="29" presetID="10" presetClass="entr" presetSubtype="0"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par>
                          <p:cTn id="32" fill="hold">
                            <p:stCondLst>
                              <p:cond delay="5000"/>
                            </p:stCondLst>
                            <p:childTnLst>
                              <p:par>
                                <p:cTn id="33" presetID="10" presetClass="entr" presetSubtype="0" fill="hold" grpId="0"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par>
                          <p:cTn id="36" fill="hold">
                            <p:stCondLst>
                              <p:cond delay="5500"/>
                            </p:stCondLst>
                            <p:childTnLst>
                              <p:par>
                                <p:cTn id="37" presetID="10" presetClass="entr" presetSubtype="0" fill="hold" grpId="0" nodeType="after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30DAF2-8893-4993-AC81-82A9C1F54AAE}"/>
              </a:ext>
            </a:extLst>
          </p:cNvPr>
          <p:cNvSpPr>
            <a:spLocks noGrp="1"/>
          </p:cNvSpPr>
          <p:nvPr>
            <p:ph type="title"/>
          </p:nvPr>
        </p:nvSpPr>
        <p:spPr/>
        <p:txBody>
          <a:bodyPr/>
          <a:lstStyle/>
          <a:p>
            <a:pPr algn="ctr"/>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Just the Facts</a:t>
            </a:r>
          </a:p>
        </p:txBody>
      </p:sp>
      <p:pic>
        <p:nvPicPr>
          <p:cNvPr id="7" name="Content Placeholder 6">
            <a:extLst>
              <a:ext uri="{FF2B5EF4-FFF2-40B4-BE49-F238E27FC236}">
                <a16:creationId xmlns:a16="http://schemas.microsoft.com/office/drawing/2014/main" id="{62799235-7AD8-4E18-B2C8-45C32FCC6F43}"/>
              </a:ext>
            </a:extLst>
          </p:cNvPr>
          <p:cNvPicPr>
            <a:picLocks noGrp="1" noChangeAspect="1"/>
          </p:cNvPicPr>
          <p:nvPr>
            <p:ph idx="1"/>
          </p:nvPr>
        </p:nvPicPr>
        <p:blipFill>
          <a:blip r:embed="rId3"/>
          <a:stretch>
            <a:fillRect/>
          </a:stretch>
        </p:blipFill>
        <p:spPr>
          <a:xfrm>
            <a:off x="6096000" y="1742372"/>
            <a:ext cx="5057773" cy="3373256"/>
          </a:xfrm>
          <a:prstGeom prst="rect">
            <a:avLst/>
          </a:prstGeom>
        </p:spPr>
      </p:pic>
      <p:sp>
        <p:nvSpPr>
          <p:cNvPr id="6" name="Text Placeholder 5">
            <a:extLst>
              <a:ext uri="{FF2B5EF4-FFF2-40B4-BE49-F238E27FC236}">
                <a16:creationId xmlns:a16="http://schemas.microsoft.com/office/drawing/2014/main" id="{2BC7278C-EF05-4FA7-8BBA-92D83581A0BA}"/>
              </a:ext>
            </a:extLst>
          </p:cNvPr>
          <p:cNvSpPr>
            <a:spLocks noGrp="1"/>
          </p:cNvSpPr>
          <p:nvPr>
            <p:ph type="body" sz="half" idx="2"/>
          </p:nvPr>
        </p:nvSpPr>
        <p:spPr>
          <a:xfrm>
            <a:off x="609602" y="1435102"/>
            <a:ext cx="4276724" cy="4691063"/>
          </a:xfrm>
        </p:spPr>
        <p:txBody>
          <a:bodyPr/>
          <a:lstStyle/>
          <a:p>
            <a:pPr marL="0" indent="0">
              <a:lnSpc>
                <a:spcPct val="107000"/>
              </a:lnSpc>
              <a:spcBef>
                <a:spcPts val="0"/>
              </a:spcBef>
              <a:spcAft>
                <a:spcPts val="0"/>
              </a:spcAft>
              <a:buNone/>
            </a:pPr>
            <a:endParaRPr lang="en-US" sz="2000" b="1"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Bef>
                <a:spcPts val="0"/>
              </a:spcBef>
              <a:spcAft>
                <a:spcPts val="0"/>
              </a:spcAft>
              <a:buNone/>
            </a:pPr>
            <a:r>
              <a:rPr lang="en-US" sz="2000" b="1" dirty="0">
                <a:effectLst/>
                <a:latin typeface="Arial" panose="020B0604020202020204" pitchFamily="34" charset="0"/>
                <a:ea typeface="Calibri" panose="020F0502020204030204" pitchFamily="34" charset="0"/>
                <a:cs typeface="Arial" panose="020B0604020202020204" pitchFamily="34" charset="0"/>
              </a:rPr>
              <a:t>Physical: </a:t>
            </a:r>
            <a:r>
              <a:rPr lang="en-US" sz="2000" dirty="0">
                <a:effectLst/>
                <a:latin typeface="Arial" panose="020B0604020202020204" pitchFamily="34" charset="0"/>
                <a:ea typeface="Calibri" panose="020F0502020204030204" pitchFamily="34" charset="0"/>
                <a:cs typeface="Arial" panose="020B0604020202020204" pitchFamily="34" charset="0"/>
              </a:rPr>
              <a:t>abuse in which a person deliberately/intentionally causes bodily harm to child</a:t>
            </a:r>
          </a:p>
          <a:p>
            <a:pPr marL="0" indent="0">
              <a:lnSpc>
                <a:spcPct val="107000"/>
              </a:lnSpc>
              <a:spcBef>
                <a:spcPts val="0"/>
              </a:spcBef>
              <a:spcAft>
                <a:spcPts val="0"/>
              </a:spcAft>
              <a:buNone/>
            </a:pPr>
            <a:endParaRPr lang="en-US" sz="2000" dirty="0">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Bef>
                <a:spcPts val="0"/>
              </a:spcBef>
              <a:spcAft>
                <a:spcPts val="0"/>
              </a:spcAft>
              <a:buNone/>
            </a:pPr>
            <a:r>
              <a:rPr lang="en-US" sz="2000" dirty="0">
                <a:effectLst/>
                <a:latin typeface="Arial" panose="020B0604020202020204" pitchFamily="34" charset="0"/>
                <a:ea typeface="Calibri" panose="020F0502020204030204" pitchFamily="34" charset="0"/>
                <a:cs typeface="Arial" panose="020B0604020202020204" pitchFamily="34" charset="0"/>
              </a:rPr>
              <a:t>According to the CDC, approximately 1 in 7 children have experienced child abuse or neglect in the past year and </a:t>
            </a:r>
            <a:r>
              <a:rPr lang="en-US" sz="2000" b="1" dirty="0">
                <a:effectLst/>
                <a:latin typeface="Arial" panose="020B0604020202020204" pitchFamily="34" charset="0"/>
                <a:ea typeface="Calibri" panose="020F0502020204030204" pitchFamily="34" charset="0"/>
                <a:cs typeface="Arial" panose="020B0604020202020204" pitchFamily="34" charset="0"/>
              </a:rPr>
              <a:t>In 2020, approximately 1,750 children died of child abuse or neglect.</a:t>
            </a:r>
            <a:r>
              <a:rPr lang="en-US" sz="2000" b="0" i="0" dirty="0">
                <a:solidFill>
                  <a:srgbClr val="000000"/>
                </a:solidFill>
                <a:effectLst/>
                <a:latin typeface="Arial" panose="020B0604020202020204" pitchFamily="34" charset="0"/>
                <a:cs typeface="Arial" panose="020B0604020202020204" pitchFamily="34" charset="0"/>
              </a:rPr>
              <a:t> This is likely an underestimate because many cases are unreported.</a:t>
            </a:r>
            <a:endParaRPr lang="en-US" sz="2000" b="1"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Bef>
                <a:spcPts val="0"/>
              </a:spcBef>
              <a:spcAft>
                <a:spcPts val="0"/>
              </a:spcAft>
              <a:buNone/>
            </a:pPr>
            <a:endParaRPr lang="en-US" sz="2000" b="1"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42196535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30DAF2-8893-4993-AC81-82A9C1F54AAE}"/>
              </a:ext>
            </a:extLst>
          </p:cNvPr>
          <p:cNvSpPr>
            <a:spLocks noGrp="1"/>
          </p:cNvSpPr>
          <p:nvPr>
            <p:ph type="title"/>
          </p:nvPr>
        </p:nvSpPr>
        <p:spPr/>
        <p:txBody>
          <a:bodyPr/>
          <a:lstStyle/>
          <a:p>
            <a:pPr algn="ctr"/>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Abuse</a:t>
            </a:r>
          </a:p>
        </p:txBody>
      </p:sp>
      <p:sp>
        <p:nvSpPr>
          <p:cNvPr id="6" name="Text Placeholder 5">
            <a:extLst>
              <a:ext uri="{FF2B5EF4-FFF2-40B4-BE49-F238E27FC236}">
                <a16:creationId xmlns:a16="http://schemas.microsoft.com/office/drawing/2014/main" id="{2BC7278C-EF05-4FA7-8BBA-92D83581A0BA}"/>
              </a:ext>
            </a:extLst>
          </p:cNvPr>
          <p:cNvSpPr>
            <a:spLocks noGrp="1"/>
          </p:cNvSpPr>
          <p:nvPr>
            <p:ph type="body" sz="half" idx="2"/>
          </p:nvPr>
        </p:nvSpPr>
        <p:spPr>
          <a:xfrm>
            <a:off x="239969" y="1435100"/>
            <a:ext cx="4276724" cy="4691063"/>
          </a:xfrm>
        </p:spPr>
        <p:txBody>
          <a:bodyPr/>
          <a:lstStyle/>
          <a:p>
            <a:pPr marL="0" indent="0">
              <a:lnSpc>
                <a:spcPct val="107000"/>
              </a:lnSpc>
              <a:spcBef>
                <a:spcPts val="0"/>
              </a:spcBef>
              <a:spcAft>
                <a:spcPts val="0"/>
              </a:spcAft>
              <a:buNone/>
            </a:pP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Bef>
                <a:spcPts val="0"/>
              </a:spcBef>
              <a:spcAft>
                <a:spcPts val="0"/>
              </a:spcAft>
              <a:buNone/>
            </a:pPr>
            <a:endParaRPr lang="en-US" sz="2000" dirty="0">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Bef>
                <a:spcPts val="0"/>
              </a:spcBef>
              <a:spcAft>
                <a:spcPts val="0"/>
              </a:spcAft>
              <a:buNone/>
            </a:pPr>
            <a:r>
              <a:rPr lang="en-US" sz="2000" b="1" dirty="0">
                <a:effectLst/>
                <a:latin typeface="Arial" panose="020B0604020202020204" pitchFamily="34" charset="0"/>
                <a:ea typeface="Calibri" panose="020F0502020204030204" pitchFamily="34" charset="0"/>
                <a:cs typeface="Arial" panose="020B0604020202020204" pitchFamily="34" charset="0"/>
              </a:rPr>
              <a:t>Neglect:</a:t>
            </a:r>
            <a:r>
              <a:rPr lang="en-US" sz="2000" dirty="0">
                <a:effectLst/>
                <a:latin typeface="Arial" panose="020B0604020202020204" pitchFamily="34" charset="0"/>
                <a:ea typeface="Calibri" panose="020F0502020204030204" pitchFamily="34" charset="0"/>
                <a:cs typeface="Arial" panose="020B0604020202020204" pitchFamily="34" charset="0"/>
              </a:rPr>
              <a:t> abuse in which a person endangers a child’s health, safety, or welfare through negligence. This is a frequently reported type of child abuse and is often very difficult to substantiate. </a:t>
            </a:r>
          </a:p>
          <a:p>
            <a:pPr marL="0" indent="0">
              <a:lnSpc>
                <a:spcPct val="107000"/>
              </a:lnSpc>
              <a:spcBef>
                <a:spcPts val="0"/>
              </a:spcBef>
              <a:spcAft>
                <a:spcPts val="0"/>
              </a:spcAft>
              <a:buNone/>
            </a:pPr>
            <a:endParaRPr lang="en-US" sz="2000" dirty="0">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Bef>
                <a:spcPts val="0"/>
              </a:spcBef>
              <a:spcAft>
                <a:spcPts val="0"/>
              </a:spcAft>
              <a:buNone/>
            </a:pPr>
            <a:r>
              <a:rPr lang="en-US" sz="2000" dirty="0">
                <a:effectLst/>
                <a:latin typeface="Arial" panose="020B0604020202020204" pitchFamily="34" charset="0"/>
                <a:ea typeface="Calibri" panose="020F0502020204030204" pitchFamily="34" charset="0"/>
                <a:cs typeface="Arial" panose="020B0604020202020204" pitchFamily="34" charset="0"/>
              </a:rPr>
              <a:t>Nevertheless, the CDC reports that 1 in 7 children have experienced child abuse or neglect in the past year.</a:t>
            </a:r>
          </a:p>
          <a:p>
            <a:pPr marL="0" indent="0">
              <a:lnSpc>
                <a:spcPct val="107000"/>
              </a:lnSpc>
              <a:spcBef>
                <a:spcPts val="0"/>
              </a:spcBef>
              <a:spcAft>
                <a:spcPts val="0"/>
              </a:spcAft>
              <a:buNone/>
            </a:pPr>
            <a:endParaRPr lang="en-US" sz="2000" dirty="0">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Bef>
                <a:spcPts val="0"/>
              </a:spcBef>
              <a:spcAft>
                <a:spcPts val="0"/>
              </a:spcAft>
              <a:buNone/>
            </a:pPr>
            <a:endParaRPr lang="en-US" sz="2000" dirty="0">
              <a:latin typeface="Arial" panose="020B0604020202020204" pitchFamily="34" charset="0"/>
              <a:ea typeface="Calibri" panose="020F0502020204030204" pitchFamily="34" charset="0"/>
              <a:cs typeface="Arial" panose="020B0604020202020204" pitchFamily="34" charset="0"/>
            </a:endParaRPr>
          </a:p>
          <a:p>
            <a:endParaRPr lang="en-US" dirty="0"/>
          </a:p>
        </p:txBody>
      </p:sp>
      <p:pic>
        <p:nvPicPr>
          <p:cNvPr id="5" name="Content Placeholder 4">
            <a:extLst>
              <a:ext uri="{FF2B5EF4-FFF2-40B4-BE49-F238E27FC236}">
                <a16:creationId xmlns:a16="http://schemas.microsoft.com/office/drawing/2014/main" id="{2AEC864A-A198-4918-A0AE-9576CC29C207}"/>
              </a:ext>
            </a:extLst>
          </p:cNvPr>
          <p:cNvPicPr>
            <a:picLocks noGrp="1" noChangeAspect="1"/>
          </p:cNvPicPr>
          <p:nvPr>
            <p:ph idx="1"/>
          </p:nvPr>
        </p:nvPicPr>
        <p:blipFill>
          <a:blip r:embed="rId3"/>
          <a:stretch>
            <a:fillRect/>
          </a:stretch>
        </p:blipFill>
        <p:spPr>
          <a:xfrm>
            <a:off x="4767263" y="927894"/>
            <a:ext cx="6815137" cy="4543424"/>
          </a:xfrm>
          <a:prstGeom prst="rect">
            <a:avLst/>
          </a:prstGeom>
        </p:spPr>
      </p:pic>
    </p:spTree>
    <p:extLst>
      <p:ext uri="{BB962C8B-B14F-4D97-AF65-F5344CB8AC3E}">
        <p14:creationId xmlns:p14="http://schemas.microsoft.com/office/powerpoint/2010/main" val="28141482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30DAF2-8893-4993-AC81-82A9C1F54AAE}"/>
              </a:ext>
            </a:extLst>
          </p:cNvPr>
          <p:cNvSpPr>
            <a:spLocks noGrp="1"/>
          </p:cNvSpPr>
          <p:nvPr>
            <p:ph type="title"/>
          </p:nvPr>
        </p:nvSpPr>
        <p:spPr/>
        <p:txBody>
          <a:bodyPr/>
          <a:lstStyle/>
          <a:p>
            <a:pPr algn="ctr"/>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Abuse</a:t>
            </a:r>
          </a:p>
        </p:txBody>
      </p:sp>
      <p:sp>
        <p:nvSpPr>
          <p:cNvPr id="6" name="Text Placeholder 5">
            <a:extLst>
              <a:ext uri="{FF2B5EF4-FFF2-40B4-BE49-F238E27FC236}">
                <a16:creationId xmlns:a16="http://schemas.microsoft.com/office/drawing/2014/main" id="{2BC7278C-EF05-4FA7-8BBA-92D83581A0BA}"/>
              </a:ext>
            </a:extLst>
          </p:cNvPr>
          <p:cNvSpPr>
            <a:spLocks noGrp="1"/>
          </p:cNvSpPr>
          <p:nvPr>
            <p:ph type="body" sz="half" idx="2"/>
          </p:nvPr>
        </p:nvSpPr>
        <p:spPr>
          <a:xfrm>
            <a:off x="609602" y="1435102"/>
            <a:ext cx="4276724" cy="4691063"/>
          </a:xfrm>
          <a:blipFill>
            <a:blip r:embed="rId2"/>
            <a:tile tx="0" ty="0" sx="100000" sy="100000" flip="none" algn="tl"/>
          </a:blipFill>
        </p:spPr>
        <p:txBody>
          <a:bodyPr/>
          <a:lstStyle/>
          <a:p>
            <a:pPr marL="0" indent="0">
              <a:lnSpc>
                <a:spcPct val="107000"/>
              </a:lnSpc>
              <a:spcBef>
                <a:spcPts val="0"/>
              </a:spcBef>
              <a:spcAft>
                <a:spcPts val="0"/>
              </a:spcAft>
              <a:buNone/>
            </a:pP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Bef>
                <a:spcPts val="0"/>
              </a:spcBef>
              <a:spcAft>
                <a:spcPts val="0"/>
              </a:spcAft>
              <a:buNone/>
            </a:pPr>
            <a:endParaRPr lang="en-US"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0"/>
              </a:spcAft>
            </a:pPr>
            <a:r>
              <a:rPr lang="en-US" sz="2000" b="1" dirty="0">
                <a:effectLst/>
                <a:latin typeface="Arial" panose="020B0604020202020204" pitchFamily="34" charset="0"/>
                <a:ea typeface="Calibri" panose="020F0502020204030204" pitchFamily="34" charset="0"/>
                <a:cs typeface="Arial" panose="020B0604020202020204" pitchFamily="34" charset="0"/>
              </a:rPr>
              <a:t>Emotional:</a:t>
            </a:r>
            <a:r>
              <a:rPr lang="en-US" sz="2000" dirty="0">
                <a:effectLst/>
                <a:latin typeface="Arial" panose="020B0604020202020204" pitchFamily="34" charset="0"/>
                <a:ea typeface="Calibri" panose="020F0502020204030204" pitchFamily="34" charset="0"/>
                <a:cs typeface="Arial" panose="020B0604020202020204" pitchFamily="34" charset="0"/>
              </a:rPr>
              <a:t> abuse in which a person exposes a child to spoken and/or unspoken violence or emotional cruelty, sending a message of worthlessness, badness, and being undeserving of love</a:t>
            </a:r>
          </a:p>
          <a:p>
            <a:pPr marL="0" indent="0">
              <a:lnSpc>
                <a:spcPct val="107000"/>
              </a:lnSpc>
              <a:spcBef>
                <a:spcPts val="0"/>
              </a:spcBef>
              <a:spcAft>
                <a:spcPts val="0"/>
              </a:spcAft>
              <a:buNone/>
            </a:pPr>
            <a:endParaRPr lang="en-US" sz="2000" dirty="0">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Bef>
                <a:spcPts val="0"/>
              </a:spcBef>
              <a:spcAft>
                <a:spcPts val="0"/>
              </a:spcAft>
              <a:buNone/>
            </a:pPr>
            <a:endParaRPr lang="en-US" sz="2000" dirty="0">
              <a:latin typeface="Arial" panose="020B0604020202020204" pitchFamily="34" charset="0"/>
              <a:ea typeface="Calibri" panose="020F0502020204030204" pitchFamily="34" charset="0"/>
              <a:cs typeface="Arial" panose="020B0604020202020204" pitchFamily="34" charset="0"/>
            </a:endParaRPr>
          </a:p>
          <a:p>
            <a:endParaRPr lang="en-US" dirty="0"/>
          </a:p>
        </p:txBody>
      </p:sp>
      <p:pic>
        <p:nvPicPr>
          <p:cNvPr id="5" name="Content Placeholder 4">
            <a:extLst>
              <a:ext uri="{FF2B5EF4-FFF2-40B4-BE49-F238E27FC236}">
                <a16:creationId xmlns:a16="http://schemas.microsoft.com/office/drawing/2014/main" id="{2AEC864A-A198-4918-A0AE-9576CC29C207}"/>
              </a:ext>
            </a:extLst>
          </p:cNvPr>
          <p:cNvPicPr>
            <a:picLocks noGrp="1" noChangeAspect="1"/>
          </p:cNvPicPr>
          <p:nvPr>
            <p:ph idx="1"/>
          </p:nvPr>
        </p:nvPicPr>
        <p:blipFill>
          <a:blip r:embed="rId3"/>
          <a:stretch>
            <a:fillRect/>
          </a:stretch>
        </p:blipFill>
        <p:spPr>
          <a:xfrm>
            <a:off x="4767263" y="927894"/>
            <a:ext cx="6815137" cy="4543424"/>
          </a:xfrm>
          <a:prstGeom prst="rect">
            <a:avLst/>
          </a:prstGeom>
        </p:spPr>
      </p:pic>
    </p:spTree>
    <p:extLst>
      <p:ext uri="{BB962C8B-B14F-4D97-AF65-F5344CB8AC3E}">
        <p14:creationId xmlns:p14="http://schemas.microsoft.com/office/powerpoint/2010/main" val="24091036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30DAF2-8893-4993-AC81-82A9C1F54AAE}"/>
              </a:ext>
            </a:extLst>
          </p:cNvPr>
          <p:cNvSpPr>
            <a:spLocks noGrp="1"/>
          </p:cNvSpPr>
          <p:nvPr>
            <p:ph type="title"/>
          </p:nvPr>
        </p:nvSpPr>
        <p:spPr/>
        <p:txBody>
          <a:bodyPr/>
          <a:lstStyle/>
          <a:p>
            <a:pPr algn="ctr"/>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Abuse</a:t>
            </a:r>
          </a:p>
        </p:txBody>
      </p:sp>
      <p:sp>
        <p:nvSpPr>
          <p:cNvPr id="6" name="Text Placeholder 5">
            <a:extLst>
              <a:ext uri="{FF2B5EF4-FFF2-40B4-BE49-F238E27FC236}">
                <a16:creationId xmlns:a16="http://schemas.microsoft.com/office/drawing/2014/main" id="{2BC7278C-EF05-4FA7-8BBA-92D83581A0BA}"/>
              </a:ext>
            </a:extLst>
          </p:cNvPr>
          <p:cNvSpPr>
            <a:spLocks noGrp="1"/>
          </p:cNvSpPr>
          <p:nvPr>
            <p:ph type="body" sz="half" idx="2"/>
          </p:nvPr>
        </p:nvSpPr>
        <p:spPr>
          <a:xfrm>
            <a:off x="264369" y="1435100"/>
            <a:ext cx="4276724" cy="4691063"/>
          </a:xfrm>
        </p:spPr>
        <p:txBody>
          <a:bodyPr/>
          <a:lstStyle/>
          <a:p>
            <a:pPr marL="0" indent="0">
              <a:lnSpc>
                <a:spcPct val="107000"/>
              </a:lnSpc>
              <a:spcBef>
                <a:spcPts val="0"/>
              </a:spcBef>
              <a:spcAft>
                <a:spcPts val="0"/>
              </a:spcAft>
              <a:buNone/>
            </a:pP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Bef>
                <a:spcPts val="0"/>
              </a:spcBef>
              <a:spcAft>
                <a:spcPts val="0"/>
              </a:spcAft>
              <a:buNone/>
            </a:pPr>
            <a:endParaRPr lang="en-US" sz="2000" dirty="0">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Bef>
                <a:spcPts val="0"/>
              </a:spcBef>
              <a:spcAft>
                <a:spcPts val="0"/>
              </a:spcAft>
              <a:buNone/>
            </a:pPr>
            <a:r>
              <a:rPr lang="en-US" sz="2000" b="1" dirty="0">
                <a:effectLst/>
                <a:latin typeface="Arial" panose="020B0604020202020204" pitchFamily="34" charset="0"/>
                <a:ea typeface="Calibri" panose="020F0502020204030204" pitchFamily="34" charset="0"/>
                <a:cs typeface="Arial" panose="020B0604020202020204" pitchFamily="34" charset="0"/>
              </a:rPr>
              <a:t>Sexual:</a:t>
            </a:r>
            <a:r>
              <a:rPr lang="en-US" sz="2000" dirty="0">
                <a:effectLst/>
                <a:latin typeface="Arial" panose="020B0604020202020204" pitchFamily="34" charset="0"/>
                <a:ea typeface="Calibri" panose="020F0502020204030204" pitchFamily="34" charset="0"/>
                <a:cs typeface="Arial" panose="020B0604020202020204" pitchFamily="34" charset="0"/>
              </a:rPr>
              <a:t> abuse in which sexual contact between a child and adult (or another more powerful youth) occurs. The child is never truly capable of consent to sexual contacts. Every state defines sexual abuse in multiple ways, such as sexual assault, rape, and statutory rape.</a:t>
            </a:r>
          </a:p>
          <a:p>
            <a:pPr marL="0" indent="0">
              <a:lnSpc>
                <a:spcPct val="107000"/>
              </a:lnSpc>
              <a:spcBef>
                <a:spcPts val="0"/>
              </a:spcBef>
              <a:spcAft>
                <a:spcPts val="0"/>
              </a:spcAft>
              <a:buNone/>
            </a:pPr>
            <a:endParaRPr lang="en-US" sz="2000" dirty="0">
              <a:latin typeface="Arial" panose="020B0604020202020204" pitchFamily="34" charset="0"/>
              <a:ea typeface="Calibri" panose="020F0502020204030204" pitchFamily="34" charset="0"/>
              <a:cs typeface="Arial" panose="020B0604020202020204" pitchFamily="34" charset="0"/>
            </a:endParaRPr>
          </a:p>
          <a:p>
            <a:endParaRPr lang="en-US" dirty="0"/>
          </a:p>
        </p:txBody>
      </p:sp>
      <p:pic>
        <p:nvPicPr>
          <p:cNvPr id="5" name="Content Placeholder 4">
            <a:extLst>
              <a:ext uri="{FF2B5EF4-FFF2-40B4-BE49-F238E27FC236}">
                <a16:creationId xmlns:a16="http://schemas.microsoft.com/office/drawing/2014/main" id="{2AEC864A-A198-4918-A0AE-9576CC29C207}"/>
              </a:ext>
            </a:extLst>
          </p:cNvPr>
          <p:cNvPicPr>
            <a:picLocks noGrp="1" noChangeAspect="1"/>
          </p:cNvPicPr>
          <p:nvPr>
            <p:ph idx="1"/>
          </p:nvPr>
        </p:nvPicPr>
        <p:blipFill>
          <a:blip r:embed="rId3"/>
          <a:stretch>
            <a:fillRect/>
          </a:stretch>
        </p:blipFill>
        <p:spPr>
          <a:xfrm>
            <a:off x="4767263" y="927894"/>
            <a:ext cx="6815137" cy="4543424"/>
          </a:xfrm>
          <a:prstGeom prst="rect">
            <a:avLst/>
          </a:prstGeom>
        </p:spPr>
      </p:pic>
    </p:spTree>
    <p:extLst>
      <p:ext uri="{BB962C8B-B14F-4D97-AF65-F5344CB8AC3E}">
        <p14:creationId xmlns:p14="http://schemas.microsoft.com/office/powerpoint/2010/main" val="38410766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30DAF2-8893-4993-AC81-82A9C1F54AAE}"/>
              </a:ext>
            </a:extLst>
          </p:cNvPr>
          <p:cNvSpPr>
            <a:spLocks noGrp="1"/>
          </p:cNvSpPr>
          <p:nvPr>
            <p:ph type="title"/>
          </p:nvPr>
        </p:nvSpPr>
        <p:spPr/>
        <p:txBody>
          <a:bodyPr/>
          <a:lstStyle/>
          <a:p>
            <a:pPr algn="ctr"/>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Abuse</a:t>
            </a:r>
          </a:p>
        </p:txBody>
      </p:sp>
      <p:sp>
        <p:nvSpPr>
          <p:cNvPr id="6" name="Text Placeholder 5">
            <a:extLst>
              <a:ext uri="{FF2B5EF4-FFF2-40B4-BE49-F238E27FC236}">
                <a16:creationId xmlns:a16="http://schemas.microsoft.com/office/drawing/2014/main" id="{2BC7278C-EF05-4FA7-8BBA-92D83581A0BA}"/>
              </a:ext>
            </a:extLst>
          </p:cNvPr>
          <p:cNvSpPr>
            <a:spLocks noGrp="1"/>
          </p:cNvSpPr>
          <p:nvPr>
            <p:ph type="body" sz="half" idx="2"/>
          </p:nvPr>
        </p:nvSpPr>
        <p:spPr>
          <a:xfrm>
            <a:off x="609602" y="1435102"/>
            <a:ext cx="4011084" cy="4691063"/>
          </a:xfrm>
        </p:spPr>
        <p:txBody>
          <a:bodyPr/>
          <a:lstStyle/>
          <a:p>
            <a:pPr marL="0" indent="0">
              <a:lnSpc>
                <a:spcPct val="107000"/>
              </a:lnSpc>
              <a:spcBef>
                <a:spcPts val="0"/>
              </a:spcBef>
              <a:spcAft>
                <a:spcPts val="0"/>
              </a:spcAft>
              <a:buNone/>
            </a:pP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Bef>
                <a:spcPts val="0"/>
              </a:spcBef>
              <a:spcAft>
                <a:spcPts val="0"/>
              </a:spcAft>
              <a:buNone/>
            </a:pPr>
            <a:r>
              <a:rPr lang="en-US" sz="1800" b="1" dirty="0">
                <a:latin typeface="Arial" panose="020B0604020202020204" pitchFamily="34" charset="0"/>
                <a:ea typeface="Calibri" panose="020F0502020204030204" pitchFamily="34" charset="0"/>
                <a:cs typeface="Arial" panose="020B0604020202020204" pitchFamily="34" charset="0"/>
              </a:rPr>
              <a:t>Ritual: </a:t>
            </a:r>
            <a:r>
              <a:rPr lang="en-US" sz="1800" dirty="0">
                <a:latin typeface="Arial" panose="020B0604020202020204" pitchFamily="34" charset="0"/>
                <a:ea typeface="Calibri" panose="020F0502020204030204" pitchFamily="34" charset="0"/>
                <a:cs typeface="Arial" panose="020B0604020202020204" pitchFamily="34" charset="0"/>
              </a:rPr>
              <a:t>abuse in which physical, sexual, psychological violations of a child are inflicted regularly, intentionally, and in a stylized way by a person(s) responsible for child’s welfare. The perpetrator may appeal to some higher authority/power to justify the abuse. Ritual abuse is probably the least often reported type of child abuse and is not usually specifically and separately defined by statutes. </a:t>
            </a:r>
          </a:p>
          <a:p>
            <a:pPr marL="0" indent="0">
              <a:lnSpc>
                <a:spcPct val="107000"/>
              </a:lnSpc>
              <a:spcBef>
                <a:spcPts val="0"/>
              </a:spcBef>
              <a:spcAft>
                <a:spcPts val="0"/>
              </a:spcAft>
              <a:buNone/>
            </a:pPr>
            <a:endParaRPr lang="en-US" sz="1800" dirty="0">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Bef>
                <a:spcPts val="0"/>
              </a:spcBef>
              <a:spcAft>
                <a:spcPts val="0"/>
              </a:spcAft>
              <a:buNone/>
            </a:pPr>
            <a:r>
              <a:rPr lang="en-US" sz="1800" dirty="0">
                <a:latin typeface="Arial" panose="020B0604020202020204" pitchFamily="34" charset="0"/>
                <a:ea typeface="Calibri" panose="020F0502020204030204" pitchFamily="34" charset="0"/>
                <a:cs typeface="Arial" panose="020B0604020202020204" pitchFamily="34" charset="0"/>
              </a:rPr>
              <a:t>However, ritual abuse does occur in church settings, and it is important for those in ministry to recognize.</a:t>
            </a:r>
          </a:p>
          <a:p>
            <a:pPr marL="0" indent="0">
              <a:lnSpc>
                <a:spcPct val="107000"/>
              </a:lnSpc>
              <a:spcBef>
                <a:spcPts val="0"/>
              </a:spcBef>
              <a:spcAft>
                <a:spcPts val="0"/>
              </a:spcAft>
              <a:buNone/>
            </a:pPr>
            <a:endParaRPr lang="en-US" sz="2000" dirty="0">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Bef>
                <a:spcPts val="0"/>
              </a:spcBef>
              <a:spcAft>
                <a:spcPts val="0"/>
              </a:spcAft>
              <a:buNone/>
            </a:pPr>
            <a:endParaRPr lang="en-US" sz="2000" dirty="0">
              <a:latin typeface="Arial" panose="020B0604020202020204" pitchFamily="34" charset="0"/>
              <a:ea typeface="Calibri" panose="020F0502020204030204" pitchFamily="34" charset="0"/>
              <a:cs typeface="Arial" panose="020B0604020202020204" pitchFamily="34" charset="0"/>
            </a:endParaRPr>
          </a:p>
          <a:p>
            <a:endParaRPr lang="en-US" dirty="0"/>
          </a:p>
        </p:txBody>
      </p:sp>
      <p:pic>
        <p:nvPicPr>
          <p:cNvPr id="5" name="Content Placeholder 4">
            <a:extLst>
              <a:ext uri="{FF2B5EF4-FFF2-40B4-BE49-F238E27FC236}">
                <a16:creationId xmlns:a16="http://schemas.microsoft.com/office/drawing/2014/main" id="{2AEC864A-A198-4918-A0AE-9576CC29C207}"/>
              </a:ext>
            </a:extLst>
          </p:cNvPr>
          <p:cNvPicPr>
            <a:picLocks noGrp="1" noChangeAspect="1"/>
          </p:cNvPicPr>
          <p:nvPr>
            <p:ph idx="1"/>
          </p:nvPr>
        </p:nvPicPr>
        <p:blipFill>
          <a:blip r:embed="rId3"/>
          <a:stretch>
            <a:fillRect/>
          </a:stretch>
        </p:blipFill>
        <p:spPr>
          <a:xfrm>
            <a:off x="4767263" y="927894"/>
            <a:ext cx="6815137" cy="4543424"/>
          </a:xfrm>
          <a:prstGeom prst="rect">
            <a:avLst/>
          </a:prstGeom>
        </p:spPr>
      </p:pic>
    </p:spTree>
    <p:extLst>
      <p:ext uri="{BB962C8B-B14F-4D97-AF65-F5344CB8AC3E}">
        <p14:creationId xmlns:p14="http://schemas.microsoft.com/office/powerpoint/2010/main" val="20290631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Content Placeholder 3" descr="A group of people posing for a photo&#10;&#10;Description automatically generated">
            <a:extLst>
              <a:ext uri="{FF2B5EF4-FFF2-40B4-BE49-F238E27FC236}">
                <a16:creationId xmlns:a16="http://schemas.microsoft.com/office/drawing/2014/main" id="{C2E38860-8EEA-4110-A89D-95CB455EB43D}"/>
              </a:ext>
            </a:extLst>
          </p:cNvPr>
          <p:cNvPicPr>
            <a:picLocks noGrp="1" noChangeAspect="1"/>
          </p:cNvPicPr>
          <p:nvPr>
            <p:ph sz="half" idx="1"/>
          </p:nvPr>
        </p:nvPicPr>
        <p:blipFill rotWithShape="1">
          <a:blip r:embed="rId3"/>
          <a:srcRect t="4634" b="11097"/>
          <a:stretch/>
        </p:blipFill>
        <p:spPr>
          <a:xfrm>
            <a:off x="20" y="10"/>
            <a:ext cx="12191980" cy="6857990"/>
          </a:xfrm>
          <a:prstGeom prst="rect">
            <a:avLst/>
          </a:prstGeom>
          <a:noFill/>
        </p:spPr>
      </p:pic>
    </p:spTree>
    <p:extLst>
      <p:ext uri="{BB962C8B-B14F-4D97-AF65-F5344CB8AC3E}">
        <p14:creationId xmlns:p14="http://schemas.microsoft.com/office/powerpoint/2010/main" val="20781946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30DAF2-8893-4993-AC81-82A9C1F54AAE}"/>
              </a:ext>
            </a:extLst>
          </p:cNvPr>
          <p:cNvSpPr>
            <a:spLocks noGrp="1"/>
          </p:cNvSpPr>
          <p:nvPr>
            <p:ph type="title"/>
          </p:nvPr>
        </p:nvSpPr>
        <p:spPr/>
        <p:txBody>
          <a:bodyPr/>
          <a:lstStyle/>
          <a:p>
            <a:pPr algn="ctr"/>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Abuse</a:t>
            </a:r>
          </a:p>
        </p:txBody>
      </p:sp>
      <p:sp>
        <p:nvSpPr>
          <p:cNvPr id="6" name="Text Placeholder 5">
            <a:extLst>
              <a:ext uri="{FF2B5EF4-FFF2-40B4-BE49-F238E27FC236}">
                <a16:creationId xmlns:a16="http://schemas.microsoft.com/office/drawing/2014/main" id="{2BC7278C-EF05-4FA7-8BBA-92D83581A0BA}"/>
              </a:ext>
            </a:extLst>
          </p:cNvPr>
          <p:cNvSpPr>
            <a:spLocks noGrp="1"/>
          </p:cNvSpPr>
          <p:nvPr>
            <p:ph type="body" sz="half" idx="2"/>
          </p:nvPr>
        </p:nvSpPr>
        <p:spPr>
          <a:xfrm>
            <a:off x="609602" y="1435102"/>
            <a:ext cx="4011084" cy="4691063"/>
          </a:xfrm>
        </p:spPr>
        <p:txBody>
          <a:bodyPr/>
          <a:lstStyle/>
          <a:p>
            <a:pPr marL="0" indent="0">
              <a:lnSpc>
                <a:spcPct val="107000"/>
              </a:lnSpc>
              <a:spcBef>
                <a:spcPts val="0"/>
              </a:spcBef>
              <a:spcAft>
                <a:spcPts val="0"/>
              </a:spcAft>
              <a:buNone/>
            </a:pP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R="0" lvl="0" algn="ctr">
              <a:spcBef>
                <a:spcPts val="0"/>
              </a:spcBef>
              <a:spcAft>
                <a:spcPts val="0"/>
              </a:spcAft>
            </a:pPr>
            <a:r>
              <a:rPr lang="en-US" sz="2000" b="1" dirty="0">
                <a:latin typeface="Arial" panose="020B0604020202020204" pitchFamily="34" charset="0"/>
                <a:ea typeface="Calibri" panose="020F0502020204030204" pitchFamily="34" charset="0"/>
                <a:cs typeface="Arial" panose="020B0604020202020204" pitchFamily="34" charset="0"/>
              </a:rPr>
              <a:t>Financial abuse</a:t>
            </a:r>
            <a:r>
              <a:rPr lang="en-US" sz="2000" b="1" dirty="0">
                <a:effectLst/>
                <a:latin typeface="Arial" panose="020B0604020202020204" pitchFamily="34" charset="0"/>
                <a:ea typeface="Calibri" panose="020F0502020204030204" pitchFamily="34" charset="0"/>
                <a:cs typeface="Arial" panose="020B0604020202020204" pitchFamily="34" charset="0"/>
              </a:rPr>
              <a:t>: </a:t>
            </a:r>
          </a:p>
          <a:p>
            <a:pPr marL="342900" marR="0" lvl="0" indent="-342900">
              <a:spcBef>
                <a:spcPts val="0"/>
              </a:spcBef>
              <a:spcAft>
                <a:spcPts val="0"/>
              </a:spcAft>
              <a:buFont typeface="Wingdings" panose="05000000000000000000" pitchFamily="2" charset="2"/>
              <a:buChar char=""/>
            </a:pPr>
            <a:endParaRPr lang="en-US" sz="2000" b="1" dirty="0">
              <a:latin typeface="Arial" panose="020B0604020202020204" pitchFamily="34" charset="0"/>
              <a:ea typeface="Calibri" panose="020F0502020204030204" pitchFamily="34" charset="0"/>
              <a:cs typeface="Arial" panose="020B0604020202020204" pitchFamily="34" charset="0"/>
            </a:endParaRPr>
          </a:p>
          <a:p>
            <a:pPr marR="0" lvl="0">
              <a:spcBef>
                <a:spcPts val="0"/>
              </a:spcBef>
              <a:spcAft>
                <a:spcPts val="0"/>
              </a:spcAft>
            </a:pPr>
            <a:r>
              <a:rPr lang="en-US" sz="2000" dirty="0">
                <a:effectLst/>
                <a:latin typeface="Arial" panose="020B0604020202020204" pitchFamily="34" charset="0"/>
                <a:ea typeface="Calibri" panose="020F0502020204030204" pitchFamily="34" charset="0"/>
                <a:cs typeface="Arial" panose="020B0604020202020204" pitchFamily="34" charset="0"/>
              </a:rPr>
              <a:t>Includes theft, fraud, misuse or neglect of authority, and use of undue influence as a lever to gain control over an older person’s money or property.</a:t>
            </a:r>
          </a:p>
          <a:p>
            <a:pPr marR="0" lvl="0">
              <a:spcBef>
                <a:spcPts val="0"/>
              </a:spcBef>
              <a:spcAft>
                <a:spcPts val="0"/>
              </a:spcAft>
            </a:pPr>
            <a:endParaRPr lang="en-US" sz="2000" dirty="0">
              <a:latin typeface="Arial" panose="020B0604020202020204" pitchFamily="34" charset="0"/>
              <a:ea typeface="Calibri" panose="020F0502020204030204" pitchFamily="34" charset="0"/>
              <a:cs typeface="Arial" panose="020B0604020202020204" pitchFamily="34" charset="0"/>
            </a:endParaRPr>
          </a:p>
          <a:p>
            <a:pPr marR="0" lvl="0">
              <a:spcBef>
                <a:spcPts val="0"/>
              </a:spcBef>
              <a:spcAft>
                <a:spcPts val="0"/>
              </a:spcAft>
            </a:pPr>
            <a:r>
              <a:rPr lang="en-US" sz="2000" dirty="0">
                <a:effectLst/>
                <a:latin typeface="Arial" panose="020B0604020202020204" pitchFamily="34" charset="0"/>
                <a:ea typeface="Calibri" panose="020F0502020204030204" pitchFamily="34" charset="0"/>
                <a:cs typeface="Arial" panose="020B0604020202020204" pitchFamily="34" charset="0"/>
              </a:rPr>
              <a:t>This is the most common form of elder abuse. This occurs from both family members and from strangers. </a:t>
            </a:r>
          </a:p>
          <a:p>
            <a:pPr marL="0" indent="0">
              <a:lnSpc>
                <a:spcPct val="107000"/>
              </a:lnSpc>
              <a:spcBef>
                <a:spcPts val="0"/>
              </a:spcBef>
              <a:spcAft>
                <a:spcPts val="0"/>
              </a:spcAft>
              <a:buNone/>
            </a:pPr>
            <a:endParaRPr lang="en-US" sz="2000" dirty="0">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Bef>
                <a:spcPts val="0"/>
              </a:spcBef>
              <a:spcAft>
                <a:spcPts val="0"/>
              </a:spcAft>
              <a:buNone/>
            </a:pPr>
            <a:endParaRPr lang="en-US" sz="2000" dirty="0">
              <a:latin typeface="Arial" panose="020B0604020202020204" pitchFamily="34" charset="0"/>
              <a:ea typeface="Calibri" panose="020F0502020204030204" pitchFamily="34" charset="0"/>
              <a:cs typeface="Arial" panose="020B0604020202020204" pitchFamily="34" charset="0"/>
            </a:endParaRPr>
          </a:p>
          <a:p>
            <a:endParaRPr lang="en-US" dirty="0"/>
          </a:p>
        </p:txBody>
      </p:sp>
      <p:pic>
        <p:nvPicPr>
          <p:cNvPr id="5" name="Content Placeholder 4">
            <a:extLst>
              <a:ext uri="{FF2B5EF4-FFF2-40B4-BE49-F238E27FC236}">
                <a16:creationId xmlns:a16="http://schemas.microsoft.com/office/drawing/2014/main" id="{2AEC864A-A198-4918-A0AE-9576CC29C207}"/>
              </a:ext>
            </a:extLst>
          </p:cNvPr>
          <p:cNvPicPr>
            <a:picLocks noGrp="1" noChangeAspect="1"/>
          </p:cNvPicPr>
          <p:nvPr>
            <p:ph idx="1"/>
          </p:nvPr>
        </p:nvPicPr>
        <p:blipFill>
          <a:blip r:embed="rId3"/>
          <a:stretch>
            <a:fillRect/>
          </a:stretch>
        </p:blipFill>
        <p:spPr>
          <a:xfrm>
            <a:off x="4767263" y="927894"/>
            <a:ext cx="6815137" cy="4543424"/>
          </a:xfrm>
          <a:prstGeom prst="rect">
            <a:avLst/>
          </a:prstGeom>
        </p:spPr>
      </p:pic>
    </p:spTree>
    <p:extLst>
      <p:ext uri="{BB962C8B-B14F-4D97-AF65-F5344CB8AC3E}">
        <p14:creationId xmlns:p14="http://schemas.microsoft.com/office/powerpoint/2010/main" val="26209902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PhAnim="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F02E3089-F1AA-4CDE-8016-6D592C0E7CC5}"/>
              </a:ext>
            </a:extLst>
          </p:cNvPr>
          <p:cNvSpPr>
            <a:spLocks noGrp="1" noChangeArrowheads="1"/>
          </p:cNvSpPr>
          <p:nvPr>
            <p:ph type="title"/>
          </p:nvPr>
        </p:nvSpPr>
        <p:spPr/>
        <p:txBody>
          <a:bodyPr/>
          <a:lstStyle/>
          <a:p>
            <a:r>
              <a:rPr lang="en-US" altLang="en-US" sz="4000" dirty="0">
                <a:effectLst>
                  <a:outerShdw blurRad="38100" dist="38100" dir="2700000" algn="tl">
                    <a:srgbClr val="000000">
                      <a:alpha val="43137"/>
                    </a:srgbClr>
                  </a:outerShdw>
                </a:effectLst>
              </a:rPr>
              <a:t>Recognizing Abuse</a:t>
            </a:r>
            <a:br>
              <a:rPr lang="en-US" altLang="en-US" sz="4000" dirty="0">
                <a:effectLst>
                  <a:outerShdw blurRad="38100" dist="38100" dir="2700000" algn="tl">
                    <a:srgbClr val="000000">
                      <a:alpha val="43137"/>
                    </a:srgbClr>
                  </a:outerShdw>
                </a:effectLst>
              </a:rPr>
            </a:br>
            <a:r>
              <a:rPr lang="en-US" altLang="en-US" sz="4000" i="1" dirty="0">
                <a:effectLst>
                  <a:outerShdw blurRad="38100" dist="38100" dir="2700000" algn="tl">
                    <a:srgbClr val="000000">
                      <a:alpha val="43137"/>
                    </a:srgbClr>
                  </a:outerShdw>
                </a:effectLst>
              </a:rPr>
              <a:t>(Cover in your training)</a:t>
            </a:r>
          </a:p>
        </p:txBody>
      </p:sp>
      <p:sp>
        <p:nvSpPr>
          <p:cNvPr id="99331" name="Rectangle 3">
            <a:extLst>
              <a:ext uri="{FF2B5EF4-FFF2-40B4-BE49-F238E27FC236}">
                <a16:creationId xmlns:a16="http://schemas.microsoft.com/office/drawing/2014/main" id="{722DC02D-B8C9-480B-9718-130D8BDA33CC}"/>
              </a:ext>
            </a:extLst>
          </p:cNvPr>
          <p:cNvSpPr>
            <a:spLocks noGrp="1" noChangeArrowheads="1"/>
          </p:cNvSpPr>
          <p:nvPr>
            <p:ph idx="1"/>
          </p:nvPr>
        </p:nvSpPr>
        <p:spPr>
          <a:xfrm>
            <a:off x="609600" y="1908314"/>
            <a:ext cx="10972800" cy="4428067"/>
          </a:xfrm>
        </p:spPr>
        <p:txBody>
          <a:bodyPr/>
          <a:lstStyle/>
          <a:p>
            <a:pPr>
              <a:lnSpc>
                <a:spcPct val="90000"/>
              </a:lnSpc>
            </a:pPr>
            <a:r>
              <a:rPr lang="en-US" altLang="en-US" sz="2800" dirty="0"/>
              <a:t>1</a:t>
            </a:r>
            <a:r>
              <a:rPr lang="en-US" altLang="en-US" sz="2800" baseline="30000" dirty="0"/>
              <a:t>ST</a:t>
            </a:r>
            <a:r>
              <a:rPr lang="en-US" altLang="en-US" sz="2800" dirty="0"/>
              <a:t> Step – Learn to recognize the signs of child abuse &amp; neglect.</a:t>
            </a:r>
          </a:p>
          <a:p>
            <a:pPr>
              <a:lnSpc>
                <a:spcPct val="90000"/>
              </a:lnSpc>
            </a:pPr>
            <a:endParaRPr lang="en-US" altLang="en-US" sz="2800" dirty="0"/>
          </a:p>
          <a:p>
            <a:pPr>
              <a:lnSpc>
                <a:spcPct val="90000"/>
              </a:lnSpc>
            </a:pPr>
            <a:r>
              <a:rPr lang="en-US" altLang="en-US" sz="2800" dirty="0"/>
              <a:t>Presence of a single sign does not prove child abuse is occurring.</a:t>
            </a:r>
          </a:p>
          <a:p>
            <a:pPr>
              <a:lnSpc>
                <a:spcPct val="90000"/>
              </a:lnSpc>
            </a:pPr>
            <a:endParaRPr lang="en-US" altLang="en-US" sz="2800" dirty="0"/>
          </a:p>
          <a:p>
            <a:pPr>
              <a:lnSpc>
                <a:spcPct val="90000"/>
              </a:lnSpc>
            </a:pPr>
            <a:r>
              <a:rPr lang="en-US" altLang="en-US" sz="2800" dirty="0"/>
              <a:t>A closer look at the situation may be warranted when these signs appear repeatedly &amp; in combination.</a:t>
            </a:r>
          </a:p>
        </p:txBody>
      </p:sp>
      <p:sp>
        <p:nvSpPr>
          <p:cNvPr id="99332" name="Text Box 4">
            <a:extLst>
              <a:ext uri="{FF2B5EF4-FFF2-40B4-BE49-F238E27FC236}">
                <a16:creationId xmlns:a16="http://schemas.microsoft.com/office/drawing/2014/main" id="{5AC8FB82-C5B0-47D3-8FAC-60C0D9DEBE1F}"/>
              </a:ext>
            </a:extLst>
          </p:cNvPr>
          <p:cNvSpPr txBox="1">
            <a:spLocks noChangeArrowheads="1"/>
          </p:cNvSpPr>
          <p:nvPr/>
        </p:nvSpPr>
        <p:spPr bwMode="auto">
          <a:xfrm>
            <a:off x="3276601" y="6248401"/>
            <a:ext cx="6816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Child Welfare Information Gateway – www.childwelfare.gov</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PhAnim="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79E860D0-26F5-44C1-900E-B04BE51017EC}"/>
              </a:ext>
            </a:extLst>
          </p:cNvPr>
          <p:cNvSpPr>
            <a:spLocks noGrp="1" noChangeArrowheads="1"/>
          </p:cNvSpPr>
          <p:nvPr>
            <p:ph type="title"/>
          </p:nvPr>
        </p:nvSpPr>
        <p:spPr/>
        <p:txBody>
          <a:bodyPr/>
          <a:lstStyle/>
          <a:p>
            <a:r>
              <a:rPr lang="en-US" altLang="en-US" sz="4000" dirty="0">
                <a:effectLst>
                  <a:outerShdw blurRad="38100" dist="38100" dir="2700000" algn="tl">
                    <a:srgbClr val="000000">
                      <a:alpha val="43137"/>
                    </a:srgbClr>
                  </a:outerShdw>
                </a:effectLst>
              </a:rPr>
              <a:t>Recognizing child abuse – The Child</a:t>
            </a:r>
          </a:p>
        </p:txBody>
      </p:sp>
      <p:sp>
        <p:nvSpPr>
          <p:cNvPr id="74758" name="Rectangle 6">
            <a:extLst>
              <a:ext uri="{FF2B5EF4-FFF2-40B4-BE49-F238E27FC236}">
                <a16:creationId xmlns:a16="http://schemas.microsoft.com/office/drawing/2014/main" id="{D666BE0E-4BF9-42D4-BF0C-3B7B2170E82C}"/>
              </a:ext>
            </a:extLst>
          </p:cNvPr>
          <p:cNvSpPr>
            <a:spLocks noGrp="1" noChangeArrowheads="1"/>
          </p:cNvSpPr>
          <p:nvPr>
            <p:ph idx="1"/>
          </p:nvPr>
        </p:nvSpPr>
        <p:spPr/>
        <p:txBody>
          <a:bodyPr/>
          <a:lstStyle/>
          <a:p>
            <a:r>
              <a:rPr lang="en-US" altLang="en-US" sz="2800" dirty="0"/>
              <a:t>Sudden changes in behavior or school performance.</a:t>
            </a:r>
          </a:p>
          <a:p>
            <a:endParaRPr lang="en-US" altLang="en-US" sz="2800" dirty="0"/>
          </a:p>
          <a:p>
            <a:r>
              <a:rPr lang="en-US" altLang="en-US" sz="2800" dirty="0"/>
              <a:t>No help for physical or medical problems brought to parents’ attention.</a:t>
            </a:r>
          </a:p>
          <a:p>
            <a:endParaRPr lang="en-US" altLang="en-US" sz="2800" dirty="0"/>
          </a:p>
          <a:p>
            <a:r>
              <a:rPr lang="en-US" altLang="en-US" sz="2800" dirty="0"/>
              <a:t>Lacks adult supervision.</a:t>
            </a:r>
          </a:p>
        </p:txBody>
      </p:sp>
      <p:sp>
        <p:nvSpPr>
          <p:cNvPr id="74759" name="Text Box 7">
            <a:extLst>
              <a:ext uri="{FF2B5EF4-FFF2-40B4-BE49-F238E27FC236}">
                <a16:creationId xmlns:a16="http://schemas.microsoft.com/office/drawing/2014/main" id="{3DD44A4D-EBEA-4340-ACE5-35A20ACC71A1}"/>
              </a:ext>
            </a:extLst>
          </p:cNvPr>
          <p:cNvSpPr txBox="1">
            <a:spLocks noChangeArrowheads="1"/>
          </p:cNvSpPr>
          <p:nvPr/>
        </p:nvSpPr>
        <p:spPr bwMode="auto">
          <a:xfrm>
            <a:off x="3276601" y="6248401"/>
            <a:ext cx="6816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Child Welfare Information Gateway – www.childwelfare.gov</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PhAnim="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A9AA7086-B75B-4172-8BCC-665D5C1529A7}"/>
              </a:ext>
            </a:extLst>
          </p:cNvPr>
          <p:cNvSpPr>
            <a:spLocks noGrp="1" noChangeArrowheads="1"/>
          </p:cNvSpPr>
          <p:nvPr>
            <p:ph type="title"/>
          </p:nvPr>
        </p:nvSpPr>
        <p:spPr/>
        <p:txBody>
          <a:bodyPr/>
          <a:lstStyle/>
          <a:p>
            <a:r>
              <a:rPr lang="en-US" altLang="en-US" sz="4000" dirty="0">
                <a:effectLst>
                  <a:outerShdw blurRad="38100" dist="38100" dir="2700000" algn="tl">
                    <a:srgbClr val="000000">
                      <a:alpha val="43137"/>
                    </a:srgbClr>
                  </a:outerShdw>
                </a:effectLst>
              </a:rPr>
              <a:t>Recognizing child abuse – The Child</a:t>
            </a:r>
          </a:p>
        </p:txBody>
      </p:sp>
      <p:sp>
        <p:nvSpPr>
          <p:cNvPr id="77827" name="Rectangle 3">
            <a:extLst>
              <a:ext uri="{FF2B5EF4-FFF2-40B4-BE49-F238E27FC236}">
                <a16:creationId xmlns:a16="http://schemas.microsoft.com/office/drawing/2014/main" id="{1C86F965-65FE-4332-9846-795452ABF3BE}"/>
              </a:ext>
            </a:extLst>
          </p:cNvPr>
          <p:cNvSpPr>
            <a:spLocks noGrp="1" noChangeArrowheads="1"/>
          </p:cNvSpPr>
          <p:nvPr>
            <p:ph idx="1"/>
          </p:nvPr>
        </p:nvSpPr>
        <p:spPr/>
        <p:txBody>
          <a:bodyPr/>
          <a:lstStyle/>
          <a:p>
            <a:pPr>
              <a:lnSpc>
                <a:spcPct val="90000"/>
              </a:lnSpc>
            </a:pPr>
            <a:r>
              <a:rPr lang="en-US" altLang="en-US" sz="2800" dirty="0"/>
              <a:t>Learning problems/Difficulty concentrating that cannot be attributed to specific physical or psychological causes.</a:t>
            </a:r>
          </a:p>
          <a:p>
            <a:pPr>
              <a:lnSpc>
                <a:spcPct val="90000"/>
              </a:lnSpc>
            </a:pPr>
            <a:endParaRPr lang="en-US" altLang="en-US" sz="2800" dirty="0"/>
          </a:p>
          <a:p>
            <a:pPr>
              <a:lnSpc>
                <a:spcPct val="90000"/>
              </a:lnSpc>
            </a:pPr>
            <a:r>
              <a:rPr lang="en-US" altLang="en-US" sz="2800" dirty="0"/>
              <a:t>Always watchful.</a:t>
            </a:r>
          </a:p>
          <a:p>
            <a:pPr>
              <a:lnSpc>
                <a:spcPct val="90000"/>
              </a:lnSpc>
            </a:pPr>
            <a:endParaRPr lang="en-US" altLang="en-US" sz="2800" dirty="0"/>
          </a:p>
          <a:p>
            <a:pPr>
              <a:lnSpc>
                <a:spcPct val="90000"/>
              </a:lnSpc>
            </a:pPr>
            <a:r>
              <a:rPr lang="en-US" altLang="en-US" sz="2800" dirty="0"/>
              <a:t>Overly compliant, passive or withdrawn.</a:t>
            </a:r>
          </a:p>
          <a:p>
            <a:pPr>
              <a:lnSpc>
                <a:spcPct val="90000"/>
              </a:lnSpc>
            </a:pPr>
            <a:endParaRPr lang="en-US" altLang="en-US" sz="2800" dirty="0"/>
          </a:p>
          <a:p>
            <a:pPr>
              <a:lnSpc>
                <a:spcPct val="90000"/>
              </a:lnSpc>
            </a:pPr>
            <a:r>
              <a:rPr lang="en-US" altLang="en-US" sz="2800" dirty="0"/>
              <a:t>Comes to school or other activities early, stays late, and does not want to go home.</a:t>
            </a:r>
          </a:p>
          <a:p>
            <a:pPr>
              <a:lnSpc>
                <a:spcPct val="90000"/>
              </a:lnSpc>
            </a:pPr>
            <a:endParaRPr lang="en-US" altLang="en-US" sz="2800" dirty="0"/>
          </a:p>
        </p:txBody>
      </p:sp>
      <p:sp>
        <p:nvSpPr>
          <p:cNvPr id="77828" name="Text Box 4">
            <a:extLst>
              <a:ext uri="{FF2B5EF4-FFF2-40B4-BE49-F238E27FC236}">
                <a16:creationId xmlns:a16="http://schemas.microsoft.com/office/drawing/2014/main" id="{E5608EAA-1591-4926-8B7F-AA4302F6E1DB}"/>
              </a:ext>
            </a:extLst>
          </p:cNvPr>
          <p:cNvSpPr txBox="1">
            <a:spLocks noChangeArrowheads="1"/>
          </p:cNvSpPr>
          <p:nvPr/>
        </p:nvSpPr>
        <p:spPr bwMode="auto">
          <a:xfrm>
            <a:off x="3276601" y="6248401"/>
            <a:ext cx="6816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Child Welfare Information Gateway – www.childwelfare.gov</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PhAnim="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673CF7E1-D5AB-474E-9842-C1F4C65CD2C4}"/>
              </a:ext>
            </a:extLst>
          </p:cNvPr>
          <p:cNvSpPr>
            <a:spLocks noGrp="1" noChangeArrowheads="1"/>
          </p:cNvSpPr>
          <p:nvPr>
            <p:ph type="title"/>
          </p:nvPr>
        </p:nvSpPr>
        <p:spPr/>
        <p:txBody>
          <a:bodyPr/>
          <a:lstStyle/>
          <a:p>
            <a:r>
              <a:rPr lang="en-US" altLang="en-US" sz="4000" dirty="0">
                <a:effectLst>
                  <a:outerShdw blurRad="38100" dist="38100" dir="2700000" algn="tl">
                    <a:srgbClr val="000000">
                      <a:alpha val="43137"/>
                    </a:srgbClr>
                  </a:outerShdw>
                </a:effectLst>
              </a:rPr>
              <a:t>Recognizing child abuse – The Adult</a:t>
            </a:r>
          </a:p>
        </p:txBody>
      </p:sp>
      <p:sp>
        <p:nvSpPr>
          <p:cNvPr id="79875" name="Rectangle 3">
            <a:extLst>
              <a:ext uri="{FF2B5EF4-FFF2-40B4-BE49-F238E27FC236}">
                <a16:creationId xmlns:a16="http://schemas.microsoft.com/office/drawing/2014/main" id="{902BA29E-3275-40CE-BB3D-6E0407794F94}"/>
              </a:ext>
            </a:extLst>
          </p:cNvPr>
          <p:cNvSpPr>
            <a:spLocks noGrp="1" noChangeArrowheads="1"/>
          </p:cNvSpPr>
          <p:nvPr>
            <p:ph idx="1"/>
          </p:nvPr>
        </p:nvSpPr>
        <p:spPr/>
        <p:txBody>
          <a:bodyPr/>
          <a:lstStyle/>
          <a:p>
            <a:pPr>
              <a:lnSpc>
                <a:spcPct val="90000"/>
              </a:lnSpc>
            </a:pPr>
            <a:r>
              <a:rPr lang="en-US" altLang="en-US" sz="2800" dirty="0"/>
              <a:t>Shows little concern for the child.</a:t>
            </a:r>
          </a:p>
          <a:p>
            <a:pPr>
              <a:lnSpc>
                <a:spcPct val="90000"/>
              </a:lnSpc>
            </a:pPr>
            <a:endParaRPr lang="en-US" altLang="en-US" sz="2800" dirty="0"/>
          </a:p>
          <a:p>
            <a:pPr>
              <a:lnSpc>
                <a:spcPct val="90000"/>
              </a:lnSpc>
            </a:pPr>
            <a:r>
              <a:rPr lang="en-US" altLang="en-US" sz="2800" dirty="0"/>
              <a:t>Denies the existence of—or blames child for—the child’s problems.</a:t>
            </a:r>
          </a:p>
          <a:p>
            <a:pPr>
              <a:lnSpc>
                <a:spcPct val="90000"/>
              </a:lnSpc>
            </a:pPr>
            <a:endParaRPr lang="en-US" altLang="en-US" sz="2800" dirty="0"/>
          </a:p>
          <a:p>
            <a:pPr>
              <a:lnSpc>
                <a:spcPct val="90000"/>
              </a:lnSpc>
            </a:pPr>
            <a:r>
              <a:rPr lang="en-US" altLang="en-US" sz="2800" dirty="0"/>
              <a:t>Asks caregivers to use harsh physical discipline if the child misbehaves.</a:t>
            </a:r>
          </a:p>
          <a:p>
            <a:pPr>
              <a:lnSpc>
                <a:spcPct val="90000"/>
              </a:lnSpc>
            </a:pPr>
            <a:endParaRPr lang="en-US" altLang="en-US" sz="2800" dirty="0"/>
          </a:p>
          <a:p>
            <a:pPr>
              <a:lnSpc>
                <a:spcPct val="90000"/>
              </a:lnSpc>
            </a:pPr>
            <a:r>
              <a:rPr lang="en-US" altLang="en-US" sz="2800" dirty="0"/>
              <a:t>See child as bad, worthless or burdensome.</a:t>
            </a:r>
          </a:p>
        </p:txBody>
      </p:sp>
      <p:sp>
        <p:nvSpPr>
          <p:cNvPr id="79876" name="Text Box 4">
            <a:extLst>
              <a:ext uri="{FF2B5EF4-FFF2-40B4-BE49-F238E27FC236}">
                <a16:creationId xmlns:a16="http://schemas.microsoft.com/office/drawing/2014/main" id="{99C9A812-6280-48F5-9EB2-76399E7683C3}"/>
              </a:ext>
            </a:extLst>
          </p:cNvPr>
          <p:cNvSpPr txBox="1">
            <a:spLocks noChangeArrowheads="1"/>
          </p:cNvSpPr>
          <p:nvPr/>
        </p:nvSpPr>
        <p:spPr bwMode="auto">
          <a:xfrm>
            <a:off x="3276601" y="6248401"/>
            <a:ext cx="6816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Child Welfare Information Gateway – www.childwelfare.gov</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PhAnim="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C311AE6D-AA01-42F9-9A99-3F1EF924044E}"/>
              </a:ext>
            </a:extLst>
          </p:cNvPr>
          <p:cNvSpPr>
            <a:spLocks noGrp="1" noChangeArrowheads="1"/>
          </p:cNvSpPr>
          <p:nvPr>
            <p:ph type="title"/>
          </p:nvPr>
        </p:nvSpPr>
        <p:spPr/>
        <p:txBody>
          <a:bodyPr/>
          <a:lstStyle/>
          <a:p>
            <a:r>
              <a:rPr lang="en-US" altLang="en-US" sz="4000" dirty="0">
                <a:effectLst>
                  <a:outerShdw blurRad="38100" dist="38100" dir="2700000" algn="tl">
                    <a:srgbClr val="000000">
                      <a:alpha val="43137"/>
                    </a:srgbClr>
                  </a:outerShdw>
                </a:effectLst>
              </a:rPr>
              <a:t>Recognizing child abuse – The Adult</a:t>
            </a:r>
          </a:p>
        </p:txBody>
      </p:sp>
      <p:sp>
        <p:nvSpPr>
          <p:cNvPr id="80899" name="Rectangle 3">
            <a:extLst>
              <a:ext uri="{FF2B5EF4-FFF2-40B4-BE49-F238E27FC236}">
                <a16:creationId xmlns:a16="http://schemas.microsoft.com/office/drawing/2014/main" id="{AD38EE71-B2DF-4C0D-B120-FD96EBD68D4D}"/>
              </a:ext>
            </a:extLst>
          </p:cNvPr>
          <p:cNvSpPr>
            <a:spLocks noGrp="1" noChangeArrowheads="1"/>
          </p:cNvSpPr>
          <p:nvPr>
            <p:ph idx="1"/>
          </p:nvPr>
        </p:nvSpPr>
        <p:spPr/>
        <p:txBody>
          <a:bodyPr/>
          <a:lstStyle/>
          <a:p>
            <a:r>
              <a:rPr lang="en-US" altLang="en-US" sz="2800" dirty="0"/>
              <a:t>Demands a level of physical or academic performance that the child cannot achieve.</a:t>
            </a:r>
          </a:p>
          <a:p>
            <a:endParaRPr lang="en-US" altLang="en-US" sz="2800" dirty="0"/>
          </a:p>
          <a:p>
            <a:r>
              <a:rPr lang="en-US" altLang="en-US" sz="2800" dirty="0"/>
              <a:t>Look primarily to the child for care, attention, and satisfaction of emotional needs.</a:t>
            </a:r>
          </a:p>
        </p:txBody>
      </p:sp>
      <p:sp>
        <p:nvSpPr>
          <p:cNvPr id="80900" name="Text Box 4">
            <a:extLst>
              <a:ext uri="{FF2B5EF4-FFF2-40B4-BE49-F238E27FC236}">
                <a16:creationId xmlns:a16="http://schemas.microsoft.com/office/drawing/2014/main" id="{AF20BEB3-2602-4463-8374-57072735416C}"/>
              </a:ext>
            </a:extLst>
          </p:cNvPr>
          <p:cNvSpPr txBox="1">
            <a:spLocks noChangeArrowheads="1"/>
          </p:cNvSpPr>
          <p:nvPr/>
        </p:nvSpPr>
        <p:spPr bwMode="auto">
          <a:xfrm>
            <a:off x="3276601" y="6248401"/>
            <a:ext cx="6816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Child Welfare Information Gateway – www.childwelfare.gov</a:t>
            </a: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MasterPhAnim="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4107BEF9-460D-4C7D-ABBF-B1C89287637E}"/>
              </a:ext>
            </a:extLst>
          </p:cNvPr>
          <p:cNvSpPr>
            <a:spLocks noGrp="1" noChangeArrowheads="1"/>
          </p:cNvSpPr>
          <p:nvPr>
            <p:ph type="title"/>
          </p:nvPr>
        </p:nvSpPr>
        <p:spPr/>
        <p:txBody>
          <a:bodyPr/>
          <a:lstStyle/>
          <a:p>
            <a:r>
              <a:rPr lang="en-US" altLang="en-US" sz="4000" dirty="0">
                <a:effectLst>
                  <a:outerShdw blurRad="38100" dist="38100" dir="2700000" algn="tl">
                    <a:srgbClr val="000000">
                      <a:alpha val="43137"/>
                    </a:srgbClr>
                  </a:outerShdw>
                </a:effectLst>
              </a:rPr>
              <a:t>Recognizing child abuse – Child &amp; Adult</a:t>
            </a:r>
          </a:p>
        </p:txBody>
      </p:sp>
      <p:sp>
        <p:nvSpPr>
          <p:cNvPr id="81923" name="Rectangle 3">
            <a:extLst>
              <a:ext uri="{FF2B5EF4-FFF2-40B4-BE49-F238E27FC236}">
                <a16:creationId xmlns:a16="http://schemas.microsoft.com/office/drawing/2014/main" id="{4C8EFBD5-BE68-4EA8-A685-5193E3DDF2E0}"/>
              </a:ext>
            </a:extLst>
          </p:cNvPr>
          <p:cNvSpPr>
            <a:spLocks noGrp="1" noChangeArrowheads="1"/>
          </p:cNvSpPr>
          <p:nvPr>
            <p:ph idx="1"/>
          </p:nvPr>
        </p:nvSpPr>
        <p:spPr/>
        <p:txBody>
          <a:bodyPr/>
          <a:lstStyle/>
          <a:p>
            <a:r>
              <a:rPr lang="en-US" altLang="en-US" sz="2800" dirty="0"/>
              <a:t>Rarely touch or look at each other.</a:t>
            </a:r>
          </a:p>
          <a:p>
            <a:endParaRPr lang="en-US" altLang="en-US" sz="2800" dirty="0"/>
          </a:p>
          <a:p>
            <a:r>
              <a:rPr lang="en-US" altLang="en-US" sz="2800" dirty="0"/>
              <a:t>Consider their relationship entirely negative.</a:t>
            </a:r>
          </a:p>
          <a:p>
            <a:endParaRPr lang="en-US" altLang="en-US" sz="2800" dirty="0"/>
          </a:p>
          <a:p>
            <a:r>
              <a:rPr lang="en-US" altLang="en-US" sz="2800" dirty="0"/>
              <a:t>State that they do not like each other.</a:t>
            </a:r>
          </a:p>
        </p:txBody>
      </p:sp>
      <p:sp>
        <p:nvSpPr>
          <p:cNvPr id="81924" name="Text Box 4">
            <a:extLst>
              <a:ext uri="{FF2B5EF4-FFF2-40B4-BE49-F238E27FC236}">
                <a16:creationId xmlns:a16="http://schemas.microsoft.com/office/drawing/2014/main" id="{D6EC566E-AEA7-4CC9-83D6-3662FCF23901}"/>
              </a:ext>
            </a:extLst>
          </p:cNvPr>
          <p:cNvSpPr txBox="1">
            <a:spLocks noChangeArrowheads="1"/>
          </p:cNvSpPr>
          <p:nvPr/>
        </p:nvSpPr>
        <p:spPr bwMode="auto">
          <a:xfrm>
            <a:off x="3276601" y="6248401"/>
            <a:ext cx="6816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Child Welfare Information Gateway – www.childwelfare.gov</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PhAnim="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F346390E-FD49-4122-BB43-F1FC8235CA34}"/>
              </a:ext>
            </a:extLst>
          </p:cNvPr>
          <p:cNvSpPr>
            <a:spLocks noGrp="1" noChangeArrowheads="1"/>
          </p:cNvSpPr>
          <p:nvPr>
            <p:ph type="title"/>
          </p:nvPr>
        </p:nvSpPr>
        <p:spPr/>
        <p:txBody>
          <a:bodyPr/>
          <a:lstStyle/>
          <a:p>
            <a:r>
              <a:rPr lang="en-US" altLang="en-US" sz="4000" dirty="0">
                <a:effectLst>
                  <a:outerShdw blurRad="38100" dist="38100" dir="2700000" algn="tl">
                    <a:srgbClr val="000000">
                      <a:alpha val="43137"/>
                    </a:srgbClr>
                  </a:outerShdw>
                </a:effectLst>
              </a:rPr>
              <a:t>Signs of Sexual Abuse – The Child</a:t>
            </a:r>
          </a:p>
        </p:txBody>
      </p:sp>
      <p:sp>
        <p:nvSpPr>
          <p:cNvPr id="82947" name="Rectangle 3">
            <a:extLst>
              <a:ext uri="{FF2B5EF4-FFF2-40B4-BE49-F238E27FC236}">
                <a16:creationId xmlns:a16="http://schemas.microsoft.com/office/drawing/2014/main" id="{D1C257C8-FE98-4AAB-81EC-C1A269C321C1}"/>
              </a:ext>
            </a:extLst>
          </p:cNvPr>
          <p:cNvSpPr>
            <a:spLocks noGrp="1" noChangeArrowheads="1"/>
          </p:cNvSpPr>
          <p:nvPr>
            <p:ph idx="1"/>
          </p:nvPr>
        </p:nvSpPr>
        <p:spPr/>
        <p:txBody>
          <a:bodyPr/>
          <a:lstStyle/>
          <a:p>
            <a:r>
              <a:rPr lang="en-US" altLang="en-US" sz="2800" dirty="0"/>
              <a:t>Has difficulty walking or sitting.</a:t>
            </a:r>
          </a:p>
          <a:p>
            <a:endParaRPr lang="en-US" altLang="en-US" sz="2800" dirty="0"/>
          </a:p>
          <a:p>
            <a:r>
              <a:rPr lang="en-US" altLang="en-US" sz="2800" dirty="0"/>
              <a:t>Suddenly refuses to participate in physical activities.</a:t>
            </a:r>
          </a:p>
          <a:p>
            <a:endParaRPr lang="en-US" altLang="en-US" sz="2800" dirty="0"/>
          </a:p>
          <a:p>
            <a:r>
              <a:rPr lang="en-US" altLang="en-US" sz="2800" dirty="0"/>
              <a:t>Reports nightmares or bedwetting.</a:t>
            </a:r>
          </a:p>
          <a:p>
            <a:endParaRPr lang="en-US" altLang="en-US" sz="2800" dirty="0"/>
          </a:p>
          <a:p>
            <a:r>
              <a:rPr lang="en-US" altLang="en-US" sz="2800" dirty="0"/>
              <a:t>Experiences a sudden change in appetite.</a:t>
            </a:r>
          </a:p>
        </p:txBody>
      </p:sp>
      <p:sp>
        <p:nvSpPr>
          <p:cNvPr id="82948" name="Text Box 4">
            <a:extLst>
              <a:ext uri="{FF2B5EF4-FFF2-40B4-BE49-F238E27FC236}">
                <a16:creationId xmlns:a16="http://schemas.microsoft.com/office/drawing/2014/main" id="{19742839-2F95-4E04-AA88-711CCFA47C09}"/>
              </a:ext>
            </a:extLst>
          </p:cNvPr>
          <p:cNvSpPr txBox="1">
            <a:spLocks noChangeArrowheads="1"/>
          </p:cNvSpPr>
          <p:nvPr/>
        </p:nvSpPr>
        <p:spPr bwMode="auto">
          <a:xfrm>
            <a:off x="3276601" y="6248401"/>
            <a:ext cx="6816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Child Welfare Information Gateway – www.childwelfare.gov</a:t>
            </a: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MasterPhAnim="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D02E98C3-4029-4118-9E68-E52C0982BB1F}"/>
              </a:ext>
            </a:extLst>
          </p:cNvPr>
          <p:cNvSpPr>
            <a:spLocks noGrp="1" noChangeArrowheads="1"/>
          </p:cNvSpPr>
          <p:nvPr>
            <p:ph type="title"/>
          </p:nvPr>
        </p:nvSpPr>
        <p:spPr/>
        <p:txBody>
          <a:bodyPr/>
          <a:lstStyle/>
          <a:p>
            <a:r>
              <a:rPr lang="en-US" altLang="en-US" sz="4000" dirty="0">
                <a:effectLst>
                  <a:outerShdw blurRad="38100" dist="38100" dir="2700000" algn="tl">
                    <a:srgbClr val="000000">
                      <a:alpha val="43137"/>
                    </a:srgbClr>
                  </a:outerShdw>
                </a:effectLst>
              </a:rPr>
              <a:t>Signs of Sexual Abuse – The Child</a:t>
            </a:r>
          </a:p>
        </p:txBody>
      </p:sp>
      <p:sp>
        <p:nvSpPr>
          <p:cNvPr id="83971" name="Rectangle 3">
            <a:extLst>
              <a:ext uri="{FF2B5EF4-FFF2-40B4-BE49-F238E27FC236}">
                <a16:creationId xmlns:a16="http://schemas.microsoft.com/office/drawing/2014/main" id="{104587E5-37BA-43D7-AA6F-3F3C1DFEDEED}"/>
              </a:ext>
            </a:extLst>
          </p:cNvPr>
          <p:cNvSpPr>
            <a:spLocks noGrp="1" noChangeArrowheads="1"/>
          </p:cNvSpPr>
          <p:nvPr>
            <p:ph idx="1"/>
          </p:nvPr>
        </p:nvSpPr>
        <p:spPr/>
        <p:txBody>
          <a:bodyPr/>
          <a:lstStyle/>
          <a:p>
            <a:pPr>
              <a:lnSpc>
                <a:spcPct val="90000"/>
              </a:lnSpc>
            </a:pPr>
            <a:r>
              <a:rPr lang="en-US" altLang="en-US" sz="2800" dirty="0"/>
              <a:t>Demonstrates bizarre, sophisticated, or unusual sexual knowledge or behavior.</a:t>
            </a:r>
          </a:p>
          <a:p>
            <a:pPr>
              <a:lnSpc>
                <a:spcPct val="90000"/>
              </a:lnSpc>
            </a:pPr>
            <a:endParaRPr lang="en-US" altLang="en-US" sz="2800" dirty="0"/>
          </a:p>
          <a:p>
            <a:pPr>
              <a:lnSpc>
                <a:spcPct val="90000"/>
              </a:lnSpc>
            </a:pPr>
            <a:r>
              <a:rPr lang="en-US" altLang="en-US" sz="2800" dirty="0"/>
              <a:t>Becomes pregnant or contracts a venereal disease.</a:t>
            </a:r>
          </a:p>
          <a:p>
            <a:pPr>
              <a:lnSpc>
                <a:spcPct val="90000"/>
              </a:lnSpc>
            </a:pPr>
            <a:endParaRPr lang="en-US" altLang="en-US" sz="2800" dirty="0"/>
          </a:p>
          <a:p>
            <a:pPr>
              <a:lnSpc>
                <a:spcPct val="90000"/>
              </a:lnSpc>
            </a:pPr>
            <a:r>
              <a:rPr lang="en-US" altLang="en-US" sz="2800" dirty="0"/>
              <a:t>Runs away.</a:t>
            </a:r>
          </a:p>
          <a:p>
            <a:pPr>
              <a:lnSpc>
                <a:spcPct val="90000"/>
              </a:lnSpc>
            </a:pPr>
            <a:endParaRPr lang="en-US" altLang="en-US" sz="2800" dirty="0"/>
          </a:p>
          <a:p>
            <a:pPr>
              <a:lnSpc>
                <a:spcPct val="90000"/>
              </a:lnSpc>
            </a:pPr>
            <a:r>
              <a:rPr lang="en-US" altLang="en-US" sz="2800" dirty="0"/>
              <a:t>Reports sexual abuse.</a:t>
            </a:r>
          </a:p>
        </p:txBody>
      </p:sp>
      <p:sp>
        <p:nvSpPr>
          <p:cNvPr id="83972" name="Text Box 4">
            <a:extLst>
              <a:ext uri="{FF2B5EF4-FFF2-40B4-BE49-F238E27FC236}">
                <a16:creationId xmlns:a16="http://schemas.microsoft.com/office/drawing/2014/main" id="{8E51087E-3194-4812-A5B1-AF75C8C3A6B4}"/>
              </a:ext>
            </a:extLst>
          </p:cNvPr>
          <p:cNvSpPr txBox="1">
            <a:spLocks noChangeArrowheads="1"/>
          </p:cNvSpPr>
          <p:nvPr/>
        </p:nvSpPr>
        <p:spPr bwMode="auto">
          <a:xfrm>
            <a:off x="3276601" y="6248401"/>
            <a:ext cx="6816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Child Welfare Information Gateway – www.childwelfare.gov</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PhAnim="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748E377E-7A56-4494-A55C-EFF2721CC8BC}"/>
              </a:ext>
            </a:extLst>
          </p:cNvPr>
          <p:cNvSpPr>
            <a:spLocks noGrp="1" noChangeArrowheads="1"/>
          </p:cNvSpPr>
          <p:nvPr>
            <p:ph type="title"/>
          </p:nvPr>
        </p:nvSpPr>
        <p:spPr/>
        <p:txBody>
          <a:bodyPr/>
          <a:lstStyle/>
          <a:p>
            <a:r>
              <a:rPr lang="en-US" altLang="en-US" sz="4000" dirty="0">
                <a:effectLst>
                  <a:outerShdw blurRad="38100" dist="38100" dir="2700000" algn="tl">
                    <a:srgbClr val="000000">
                      <a:alpha val="43137"/>
                    </a:srgbClr>
                  </a:outerShdw>
                </a:effectLst>
              </a:rPr>
              <a:t>Signs of Sexual Abuse – The Adult</a:t>
            </a:r>
          </a:p>
        </p:txBody>
      </p:sp>
      <p:sp>
        <p:nvSpPr>
          <p:cNvPr id="84995" name="Rectangle 3">
            <a:extLst>
              <a:ext uri="{FF2B5EF4-FFF2-40B4-BE49-F238E27FC236}">
                <a16:creationId xmlns:a16="http://schemas.microsoft.com/office/drawing/2014/main" id="{61408707-814F-4387-8C47-4F279ABC5257}"/>
              </a:ext>
            </a:extLst>
          </p:cNvPr>
          <p:cNvSpPr>
            <a:spLocks noGrp="1" noChangeArrowheads="1"/>
          </p:cNvSpPr>
          <p:nvPr>
            <p:ph idx="1"/>
          </p:nvPr>
        </p:nvSpPr>
        <p:spPr/>
        <p:txBody>
          <a:bodyPr/>
          <a:lstStyle/>
          <a:p>
            <a:r>
              <a:rPr lang="en-US" altLang="en-US" sz="2800" dirty="0"/>
              <a:t>Unduly protective of the child.</a:t>
            </a:r>
          </a:p>
          <a:p>
            <a:endParaRPr lang="en-US" altLang="en-US" sz="2800" dirty="0"/>
          </a:p>
          <a:p>
            <a:r>
              <a:rPr lang="en-US" altLang="en-US" sz="2800" dirty="0"/>
              <a:t>Severely limits the child’s contact with other children.</a:t>
            </a:r>
          </a:p>
          <a:p>
            <a:endParaRPr lang="en-US" altLang="en-US" sz="2800" dirty="0"/>
          </a:p>
          <a:p>
            <a:r>
              <a:rPr lang="en-US" altLang="en-US" sz="2800" dirty="0"/>
              <a:t>Secretive &amp; isolated.</a:t>
            </a:r>
          </a:p>
          <a:p>
            <a:endParaRPr lang="en-US" altLang="en-US" sz="2800" dirty="0"/>
          </a:p>
          <a:p>
            <a:r>
              <a:rPr lang="en-US" altLang="en-US" sz="2800" dirty="0"/>
              <a:t>Jealous or controlling with family members.</a:t>
            </a:r>
          </a:p>
        </p:txBody>
      </p:sp>
      <p:sp>
        <p:nvSpPr>
          <p:cNvPr id="84996" name="Text Box 4">
            <a:extLst>
              <a:ext uri="{FF2B5EF4-FFF2-40B4-BE49-F238E27FC236}">
                <a16:creationId xmlns:a16="http://schemas.microsoft.com/office/drawing/2014/main" id="{AED5BE2A-D459-4B1A-88E6-7D7BE56652A8}"/>
              </a:ext>
            </a:extLst>
          </p:cNvPr>
          <p:cNvSpPr txBox="1">
            <a:spLocks noChangeArrowheads="1"/>
          </p:cNvSpPr>
          <p:nvPr/>
        </p:nvSpPr>
        <p:spPr bwMode="auto">
          <a:xfrm>
            <a:off x="3276601" y="6248401"/>
            <a:ext cx="6816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Child Welfare Information Gateway – www.childwelfare.gov</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BE1440-5EB6-4F94-9827-F4EB051219C2}"/>
              </a:ext>
            </a:extLst>
          </p:cNvPr>
          <p:cNvPicPr>
            <a:picLocks noChangeAspect="1"/>
          </p:cNvPicPr>
          <p:nvPr/>
        </p:nvPicPr>
        <p:blipFill rotWithShape="1">
          <a:blip r:embed="rId2"/>
          <a:srcRect b="15730"/>
          <a:stretch/>
        </p:blipFill>
        <p:spPr>
          <a:xfrm>
            <a:off x="20" y="10"/>
            <a:ext cx="12191980" cy="6857990"/>
          </a:xfrm>
          <a:prstGeom prst="rect">
            <a:avLst/>
          </a:prstGeom>
          <a:noFill/>
        </p:spPr>
      </p:pic>
    </p:spTree>
    <p:extLst>
      <p:ext uri="{BB962C8B-B14F-4D97-AF65-F5344CB8AC3E}">
        <p14:creationId xmlns:p14="http://schemas.microsoft.com/office/powerpoint/2010/main" val="37183765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2257D-CAB0-4AE2-BE44-664D386365DD}"/>
              </a:ext>
            </a:extLst>
          </p:cNvPr>
          <p:cNvSpPr>
            <a:spLocks noGrp="1"/>
          </p:cNvSpPr>
          <p:nvPr>
            <p:ph type="title"/>
          </p:nvPr>
        </p:nvSpPr>
        <p:spPr/>
        <p:txBody>
          <a:bodyPr/>
          <a:lstStyle/>
          <a:p>
            <a:r>
              <a:rPr lang="en-US" sz="3600" dirty="0">
                <a:effectLst>
                  <a:outerShdw blurRad="38100" dist="38100" dir="2700000" algn="tl">
                    <a:srgbClr val="000000">
                      <a:alpha val="43137"/>
                    </a:srgbClr>
                  </a:outerShdw>
                </a:effectLst>
              </a:rPr>
              <a:t>Signs of Ritual Abuse</a:t>
            </a:r>
          </a:p>
        </p:txBody>
      </p:sp>
      <p:sp>
        <p:nvSpPr>
          <p:cNvPr id="3" name="Content Placeholder 2">
            <a:extLst>
              <a:ext uri="{FF2B5EF4-FFF2-40B4-BE49-F238E27FC236}">
                <a16:creationId xmlns:a16="http://schemas.microsoft.com/office/drawing/2014/main" id="{07EC0F2C-AE7B-43EA-89D2-1CE03D266E04}"/>
              </a:ext>
            </a:extLst>
          </p:cNvPr>
          <p:cNvSpPr>
            <a:spLocks noGrp="1"/>
          </p:cNvSpPr>
          <p:nvPr>
            <p:ph idx="1"/>
          </p:nvPr>
        </p:nvSpPr>
        <p:spPr>
          <a:xfrm>
            <a:off x="609600" y="1259633"/>
            <a:ext cx="10972800" cy="4768635"/>
          </a:xfrm>
        </p:spPr>
        <p:txBody>
          <a:bodyPr/>
          <a:lstStyle/>
          <a:p>
            <a:pPr marL="0" marR="0" indent="0">
              <a:lnSpc>
                <a:spcPct val="200000"/>
              </a:lnSpc>
              <a:spcBef>
                <a:spcPts val="0"/>
              </a:spcBef>
              <a:spcAft>
                <a:spcPts val="0"/>
              </a:spcAft>
              <a:buNone/>
            </a:pPr>
            <a:r>
              <a:rPr lang="en-US"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1.	Disruptions of memory or consciousness</a:t>
            </a:r>
          </a:p>
          <a:p>
            <a:pPr marL="0" marR="0" indent="0">
              <a:lnSpc>
                <a:spcPct val="200000"/>
              </a:lnSpc>
              <a:spcBef>
                <a:spcPts val="0"/>
              </a:spcBef>
              <a:spcAft>
                <a:spcPts val="0"/>
              </a:spcAft>
              <a:buNone/>
            </a:pPr>
            <a:r>
              <a:rPr lang="en-US"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2.	Unexplained mistrust and mood swings</a:t>
            </a:r>
          </a:p>
          <a:p>
            <a:pPr marL="0" marR="0" indent="0">
              <a:lnSpc>
                <a:spcPct val="200000"/>
              </a:lnSpc>
              <a:spcBef>
                <a:spcPts val="0"/>
              </a:spcBef>
              <a:spcAft>
                <a:spcPts val="0"/>
              </a:spcAft>
              <a:buNone/>
            </a:pPr>
            <a:r>
              <a:rPr lang="en-US"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3.	Flashbacks</a:t>
            </a:r>
          </a:p>
          <a:p>
            <a:pPr marL="0" marR="0" indent="0">
              <a:lnSpc>
                <a:spcPct val="200000"/>
              </a:lnSpc>
              <a:spcBef>
                <a:spcPts val="0"/>
              </a:spcBef>
              <a:spcAft>
                <a:spcPts val="0"/>
              </a:spcAft>
              <a:buNone/>
            </a:pPr>
            <a:r>
              <a:rPr lang="en-US"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4.	Eating disorders</a:t>
            </a:r>
          </a:p>
          <a:p>
            <a:pPr marL="0" marR="0" indent="0">
              <a:lnSpc>
                <a:spcPct val="200000"/>
              </a:lnSpc>
              <a:spcBef>
                <a:spcPts val="0"/>
              </a:spcBef>
              <a:spcAft>
                <a:spcPts val="0"/>
              </a:spcAft>
              <a:buNone/>
            </a:pPr>
            <a:r>
              <a:rPr lang="en-US"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5.	Fear of the dark, especially at sundown or a full moon</a:t>
            </a:r>
          </a:p>
          <a:p>
            <a:pPr marL="0" marR="0" indent="0">
              <a:lnSpc>
                <a:spcPct val="200000"/>
              </a:lnSpc>
              <a:spcBef>
                <a:spcPts val="0"/>
              </a:spcBef>
              <a:spcAft>
                <a:spcPts val="0"/>
              </a:spcAft>
              <a:buNone/>
            </a:pPr>
            <a:r>
              <a:rPr lang="en-US"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6.	Agitation or despair that seems to occur in cycles</a:t>
            </a:r>
          </a:p>
          <a:p>
            <a:pPr marL="0" marR="0" indent="0">
              <a:lnSpc>
                <a:spcPct val="200000"/>
              </a:lnSpc>
              <a:spcBef>
                <a:spcPts val="0"/>
              </a:spcBef>
              <a:spcAft>
                <a:spcPts val="0"/>
              </a:spcAft>
              <a:buNone/>
            </a:pPr>
            <a:r>
              <a:rPr lang="en-US"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7.	</a:t>
            </a:r>
            <a:r>
              <a:rPr lang="en-US"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Fear of ministers, priests, or others wearing robes or uniforms</a:t>
            </a:r>
          </a:p>
          <a:p>
            <a:pPr marL="0" marR="0" indent="0">
              <a:lnSpc>
                <a:spcPct val="200000"/>
              </a:lnSpc>
              <a:spcBef>
                <a:spcPts val="0"/>
              </a:spcBef>
              <a:spcAft>
                <a:spcPts val="0"/>
              </a:spcAft>
              <a:buNone/>
            </a:pPr>
            <a:r>
              <a:rPr lang="en-US"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8.	Nightmares or sleep disorders</a:t>
            </a:r>
          </a:p>
          <a:p>
            <a:pPr marL="0" marR="0" indent="0">
              <a:lnSpc>
                <a:spcPct val="200000"/>
              </a:lnSpc>
              <a:spcBef>
                <a:spcPts val="0"/>
              </a:spcBef>
              <a:spcAft>
                <a:spcPts val="0"/>
              </a:spcAft>
              <a:buNone/>
            </a:pPr>
            <a:r>
              <a:rPr lang="en-US"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9.	Any of the symptoms of sexual abuse</a:t>
            </a:r>
          </a:p>
          <a:p>
            <a:pPr marL="0" marR="0" indent="0">
              <a:lnSpc>
                <a:spcPct val="200000"/>
              </a:lnSpc>
              <a:spcBef>
                <a:spcPts val="0"/>
              </a:spcBef>
              <a:spcAft>
                <a:spcPts val="0"/>
              </a:spcAft>
              <a:buNone/>
            </a:pPr>
            <a:r>
              <a:rPr lang="en-US" sz="1800" dirty="0">
                <a:solidFill>
                  <a:srgbClr val="000000"/>
                </a:solidFill>
                <a:effectLst/>
                <a:latin typeface="Times" panose="02020603050405020304" pitchFamily="18" charset="0"/>
                <a:ea typeface="Calibri" panose="020F0502020204030204" pitchFamily="34" charset="0"/>
                <a:cs typeface="MinionPro-Regular"/>
              </a:rPr>
              <a:t> </a:t>
            </a:r>
            <a:endParaRPr lang="en-US" sz="1800" dirty="0">
              <a:solidFill>
                <a:srgbClr val="000000"/>
              </a:solidFill>
              <a:effectLst/>
              <a:latin typeface="MinionPro-Regular"/>
              <a:ea typeface="Calibri" panose="020F0502020204030204" pitchFamily="34" charset="0"/>
              <a:cs typeface="MinionPro-Regular"/>
            </a:endParaRPr>
          </a:p>
          <a:p>
            <a:endParaRPr lang="en-US" dirty="0"/>
          </a:p>
        </p:txBody>
      </p:sp>
    </p:spTree>
    <p:extLst>
      <p:ext uri="{BB962C8B-B14F-4D97-AF65-F5344CB8AC3E}">
        <p14:creationId xmlns:p14="http://schemas.microsoft.com/office/powerpoint/2010/main" val="39216060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E64F19D-B578-5AC5-850C-C2DD296C9D50}"/>
              </a:ext>
            </a:extLst>
          </p:cNvPr>
          <p:cNvPicPr>
            <a:picLocks noGrp="1" noChangeAspect="1"/>
          </p:cNvPicPr>
          <p:nvPr>
            <p:ph sz="half" idx="1"/>
          </p:nvPr>
        </p:nvPicPr>
        <p:blipFill>
          <a:blip r:embed="rId2"/>
          <a:stretch>
            <a:fillRect/>
          </a:stretch>
        </p:blipFill>
        <p:spPr>
          <a:xfrm>
            <a:off x="120650" y="112681"/>
            <a:ext cx="11950700" cy="6632638"/>
          </a:xfrm>
          <a:prstGeom prst="rect">
            <a:avLst/>
          </a:prstGeom>
          <a:noFill/>
        </p:spPr>
      </p:pic>
    </p:spTree>
    <p:extLst>
      <p:ext uri="{BB962C8B-B14F-4D97-AF65-F5344CB8AC3E}">
        <p14:creationId xmlns:p14="http://schemas.microsoft.com/office/powerpoint/2010/main" val="16858707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C2AF1-795B-4EBA-A0E8-274B26DAB0B4}"/>
              </a:ext>
            </a:extLst>
          </p:cNvPr>
          <p:cNvSpPr>
            <a:spLocks noGrp="1"/>
          </p:cNvSpPr>
          <p:nvPr>
            <p:ph type="title"/>
          </p:nvPr>
        </p:nvSpPr>
        <p:spPr/>
        <p:txBody>
          <a:bodyPr wrap="square" anchor="ctr">
            <a:normAutofit/>
          </a:bodyPr>
          <a:lstStyle/>
          <a:p>
            <a:r>
              <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Attunement</a:t>
            </a:r>
          </a:p>
        </p:txBody>
      </p:sp>
      <p:sp>
        <p:nvSpPr>
          <p:cNvPr id="3" name="Content Placeholder 2">
            <a:extLst>
              <a:ext uri="{FF2B5EF4-FFF2-40B4-BE49-F238E27FC236}">
                <a16:creationId xmlns:a16="http://schemas.microsoft.com/office/drawing/2014/main" id="{C7D24715-CCE5-72CD-84C5-4DC5FD1CCFFE}"/>
              </a:ext>
            </a:extLst>
          </p:cNvPr>
          <p:cNvSpPr>
            <a:spLocks noGrp="1"/>
          </p:cNvSpPr>
          <p:nvPr>
            <p:ph idx="1"/>
          </p:nvPr>
        </p:nvSpPr>
        <p:spPr>
          <a:xfrm>
            <a:off x="506896" y="1461052"/>
            <a:ext cx="5256869" cy="3424216"/>
          </a:xfrm>
        </p:spPr>
        <p:txBody>
          <a:bodyPr wrap="square" anchor="t">
            <a:normAutofit/>
          </a:bodyPr>
          <a:lstStyle/>
          <a:p>
            <a:pPr marL="0" indent="0">
              <a:lnSpc>
                <a:spcPct val="90000"/>
              </a:lnSpc>
              <a:buNone/>
            </a:pPr>
            <a:endParaRPr lang="en-US" sz="1800" dirty="0"/>
          </a:p>
          <a:p>
            <a:pPr marL="0" indent="0">
              <a:lnSpc>
                <a:spcPct val="90000"/>
              </a:lnSpc>
              <a:buNone/>
            </a:pPr>
            <a:endParaRPr lang="en-US" sz="1800" dirty="0"/>
          </a:p>
          <a:p>
            <a:pPr marL="0" indent="0">
              <a:lnSpc>
                <a:spcPct val="90000"/>
              </a:lnSpc>
              <a:buNone/>
            </a:pPr>
            <a:r>
              <a:rPr lang="en-US" sz="1800" dirty="0">
                <a:latin typeface="Arial" panose="020B0604020202020204" pitchFamily="34" charset="0"/>
                <a:cs typeface="Arial" panose="020B0604020202020204" pitchFamily="34" charset="0"/>
              </a:rPr>
              <a:t>Attunement describes how reactive a person is to another's emotional needs and moods</a:t>
            </a:r>
            <a:r>
              <a:rPr lang="en-US" sz="1800" b="1" dirty="0">
                <a:latin typeface="Arial" panose="020B0604020202020204" pitchFamily="34" charset="0"/>
                <a:cs typeface="Arial" panose="020B0604020202020204" pitchFamily="34" charset="0"/>
              </a:rPr>
              <a:t>. A person who is well attuned will respond with appropriate language and behaviors based on another person's emotional state.</a:t>
            </a:r>
            <a:r>
              <a:rPr lang="en-US" sz="1800" dirty="0">
                <a:latin typeface="Arial" panose="020B0604020202020204" pitchFamily="34" charset="0"/>
                <a:cs typeface="Arial" panose="020B0604020202020204" pitchFamily="34" charset="0"/>
              </a:rPr>
              <a:t> They are good at recognizing moods and emotions in another person and adapting their own response in accordance. Well attuned parents are important in that they are able to detect what their babies are feeling or thinking and respond appropriately.</a:t>
            </a:r>
          </a:p>
        </p:txBody>
      </p:sp>
      <p:pic>
        <p:nvPicPr>
          <p:cNvPr id="7" name="Picture 6">
            <a:extLst>
              <a:ext uri="{FF2B5EF4-FFF2-40B4-BE49-F238E27FC236}">
                <a16:creationId xmlns:a16="http://schemas.microsoft.com/office/drawing/2014/main" id="{56B9997A-14B0-548D-928B-E66562F80E46}"/>
              </a:ext>
            </a:extLst>
          </p:cNvPr>
          <p:cNvPicPr>
            <a:picLocks noChangeAspect="1"/>
          </p:cNvPicPr>
          <p:nvPr/>
        </p:nvPicPr>
        <p:blipFill>
          <a:blip r:embed="rId3"/>
          <a:stretch>
            <a:fillRect/>
          </a:stretch>
        </p:blipFill>
        <p:spPr>
          <a:xfrm>
            <a:off x="6547503" y="1313242"/>
            <a:ext cx="4345784" cy="4345784"/>
          </a:xfrm>
          <a:prstGeom prst="rect">
            <a:avLst/>
          </a:prstGeom>
          <a:noFill/>
        </p:spPr>
      </p:pic>
    </p:spTree>
    <p:extLst>
      <p:ext uri="{BB962C8B-B14F-4D97-AF65-F5344CB8AC3E}">
        <p14:creationId xmlns:p14="http://schemas.microsoft.com/office/powerpoint/2010/main" val="38431948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8B7181D-F8F8-07FD-71CF-9CF8C345584E}"/>
              </a:ext>
            </a:extLst>
          </p:cNvPr>
          <p:cNvSpPr>
            <a:spLocks noGrp="1"/>
          </p:cNvSpPr>
          <p:nvPr>
            <p:ph type="title"/>
          </p:nvPr>
        </p:nvSpPr>
        <p:spPr>
          <a:xfrm>
            <a:off x="609600" y="275167"/>
            <a:ext cx="10972800" cy="1143000"/>
          </a:xfrm>
        </p:spPr>
        <p:txBody>
          <a:bodyPr/>
          <a:lstStyle/>
          <a:p>
            <a:r>
              <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Trauma –Informed Children</a:t>
            </a:r>
          </a:p>
        </p:txBody>
      </p:sp>
      <p:pic>
        <p:nvPicPr>
          <p:cNvPr id="6" name="Picture 5">
            <a:extLst>
              <a:ext uri="{FF2B5EF4-FFF2-40B4-BE49-F238E27FC236}">
                <a16:creationId xmlns:a16="http://schemas.microsoft.com/office/drawing/2014/main" id="{7EFEB1C7-80D5-3D1D-38D8-5035EFD62711}"/>
              </a:ext>
            </a:extLst>
          </p:cNvPr>
          <p:cNvPicPr>
            <a:picLocks noChangeAspect="1"/>
          </p:cNvPicPr>
          <p:nvPr/>
        </p:nvPicPr>
        <p:blipFill>
          <a:blip r:embed="rId3"/>
          <a:stretch>
            <a:fillRect/>
          </a:stretch>
        </p:blipFill>
        <p:spPr>
          <a:xfrm>
            <a:off x="1791460" y="1600201"/>
            <a:ext cx="3021080" cy="4525963"/>
          </a:xfrm>
          <a:prstGeom prst="rect">
            <a:avLst/>
          </a:prstGeom>
          <a:noFill/>
        </p:spPr>
      </p:pic>
      <p:sp>
        <p:nvSpPr>
          <p:cNvPr id="13" name="Content Placeholder 3">
            <a:extLst>
              <a:ext uri="{FF2B5EF4-FFF2-40B4-BE49-F238E27FC236}">
                <a16:creationId xmlns:a16="http://schemas.microsoft.com/office/drawing/2014/main" id="{76DDDC04-651A-80E5-9A9B-22C7D9CBBB2C}"/>
              </a:ext>
            </a:extLst>
          </p:cNvPr>
          <p:cNvSpPr>
            <a:spLocks noGrp="1"/>
          </p:cNvSpPr>
          <p:nvPr>
            <p:ph sz="half" idx="2"/>
          </p:nvPr>
        </p:nvSpPr>
        <p:spPr>
          <a:xfrm>
            <a:off x="6197600" y="1600201"/>
            <a:ext cx="5384800" cy="4525963"/>
          </a:xfrm>
        </p:spPr>
        <p:txBody>
          <a:bodyPr/>
          <a:lstStyle/>
          <a:p>
            <a:r>
              <a:rPr lang="en-US" sz="1400" dirty="0"/>
              <a:t>Give children goals to aim for—and show them how to achieve those goals. </a:t>
            </a:r>
          </a:p>
          <a:p>
            <a:r>
              <a:rPr lang="en-US" sz="1400" dirty="0"/>
              <a:t>In children who’ve experienced trauma, misbehaviors are often unhealthy coping mechanisms to a situation they don’t like or that makes them uneasy. </a:t>
            </a:r>
          </a:p>
          <a:p>
            <a:r>
              <a:rPr lang="en-US" sz="1400" dirty="0"/>
              <a:t>Train your team to intentionally empower kids by showing them how to be successful and by having a voice in what’s happening. </a:t>
            </a:r>
          </a:p>
          <a:p>
            <a:r>
              <a:rPr lang="en-US" sz="1400" dirty="0"/>
              <a:t>Use discipline situations to teach kids new and healthier ways to express their feelings. </a:t>
            </a:r>
          </a:p>
          <a:p>
            <a:r>
              <a:rPr lang="en-US" sz="1400" dirty="0"/>
              <a:t>Use storytelling, role play, or discussion to illustrate how Bible people experienced hardship—and how God worked through the situation. </a:t>
            </a:r>
          </a:p>
          <a:p>
            <a:r>
              <a:rPr lang="en-US" sz="1400" dirty="0"/>
              <a:t>Provide children and parents the tools, examples, and support they need to succeed.</a:t>
            </a:r>
          </a:p>
          <a:p>
            <a:r>
              <a:rPr lang="en-US" sz="1400" b="1" dirty="0"/>
              <a:t>Understand the terminology of </a:t>
            </a:r>
            <a:r>
              <a:rPr lang="en-US" sz="1400" b="1" i="1" dirty="0"/>
              <a:t>ACE</a:t>
            </a:r>
            <a:r>
              <a:rPr lang="en-US" sz="1400" b="1" dirty="0"/>
              <a:t> – Adverse Childhood Experiences. Most likely you will encounter many </a:t>
            </a:r>
            <a:r>
              <a:rPr lang="en-US" sz="1400" b="1" i="1" dirty="0"/>
              <a:t>ACE’s</a:t>
            </a:r>
            <a:r>
              <a:rPr lang="en-US" sz="1400" b="1" dirty="0"/>
              <a:t> in your ministry context. </a:t>
            </a:r>
          </a:p>
        </p:txBody>
      </p:sp>
    </p:spTree>
    <p:extLst>
      <p:ext uri="{BB962C8B-B14F-4D97-AF65-F5344CB8AC3E}">
        <p14:creationId xmlns:p14="http://schemas.microsoft.com/office/powerpoint/2010/main" val="34608227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326643-28C2-8794-E12F-52400E13FBFA}"/>
              </a:ext>
            </a:extLst>
          </p:cNvPr>
          <p:cNvSpPr>
            <a:spLocks noGrp="1"/>
          </p:cNvSpPr>
          <p:nvPr>
            <p:ph type="title"/>
          </p:nvPr>
        </p:nvSpPr>
        <p:spPr>
          <a:noFill/>
        </p:spPr>
        <p:txBody>
          <a:bodyPr/>
          <a:lstStyle/>
          <a:p>
            <a:br>
              <a:rPr kumimoji="0" lang="en-US" sz="3200" b="1" i="0" u="none" strike="noStrike" kern="1200" cap="none" spc="150" normalizeH="0" baseline="0" noProof="0" dirty="0">
                <a:ln>
                  <a:noFill/>
                </a:ln>
                <a:solidFill>
                  <a:prstClr val="black">
                    <a:lumMod val="75000"/>
                    <a:lumOff val="25000"/>
                  </a:prstClr>
                </a:solidFill>
                <a:effectLst/>
                <a:uLnTx/>
                <a:uFillTx/>
                <a:latin typeface="Meiryo"/>
                <a:ea typeface="+mj-ea"/>
                <a:cs typeface="+mj-cs"/>
              </a:rPr>
            </a:br>
            <a:r>
              <a:rPr kumimoji="0" lang="en-US" sz="2800" b="1" i="0" u="none" strike="noStrike" kern="1200" cap="none" spc="15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Adverse Childhood Experiences</a:t>
            </a:r>
            <a:br>
              <a:rPr kumimoji="0" lang="en-US" sz="2800" b="1" i="0" u="none" strike="noStrike" kern="1200" cap="none" spc="15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2800" b="1" i="0" u="none" strike="noStrike" kern="1200" cap="none" spc="15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(ACE)</a:t>
            </a:r>
            <a:endParaRPr lang="en-US" sz="2800" dirty="0">
              <a:effectLst>
                <a:outerShdw blurRad="38100" dist="38100" dir="2700000" algn="tl">
                  <a:srgbClr val="000000">
                    <a:alpha val="43137"/>
                  </a:srgbClr>
                </a:outerShdw>
              </a:effectLst>
            </a:endParaRPr>
          </a:p>
        </p:txBody>
      </p:sp>
      <p:sp>
        <p:nvSpPr>
          <p:cNvPr id="6" name="Content Placeholder 5">
            <a:extLst>
              <a:ext uri="{FF2B5EF4-FFF2-40B4-BE49-F238E27FC236}">
                <a16:creationId xmlns:a16="http://schemas.microsoft.com/office/drawing/2014/main" id="{A8CF0920-7D20-7681-50CE-CD6A3690DD41}"/>
              </a:ext>
            </a:extLst>
          </p:cNvPr>
          <p:cNvSpPr>
            <a:spLocks noGrp="1"/>
          </p:cNvSpPr>
          <p:nvPr>
            <p:ph idx="1"/>
          </p:nvPr>
        </p:nvSpPr>
        <p:spPr>
          <a:blipFill>
            <a:blip r:embed="rId2"/>
            <a:tile tx="0" ty="0" sx="100000" sy="100000" flip="none" algn="tl"/>
          </a:blipFill>
        </p:spPr>
        <p:txBody>
          <a:bodyPr/>
          <a:lstStyle/>
          <a:p>
            <a:endParaRPr lang="en-US" sz="1800" dirty="0"/>
          </a:p>
          <a:p>
            <a:endParaRPr lang="en-US" sz="1800" dirty="0"/>
          </a:p>
          <a:p>
            <a:pPr marL="0" indent="0">
              <a:buNone/>
            </a:pPr>
            <a:endParaRPr lang="en-US" sz="1800" dirty="0"/>
          </a:p>
          <a:p>
            <a:r>
              <a:rPr lang="en-US" sz="1800" dirty="0"/>
              <a:t>Adverse childhood experience or ACE is defined as a harmful event or events in the life of a child under the age of 18.  This can include incidents of abuse, neglect or even household difficulties.  So even if a child was not abused or neglected the child may have still had difficulties such as financial hardships, having a parent incarcerated, mental health challenges or being in a home where abuse and neglect occur but the child was not a victim of. </a:t>
            </a:r>
          </a:p>
          <a:p>
            <a:endParaRPr lang="en-US" sz="1800" dirty="0"/>
          </a:p>
          <a:p>
            <a:r>
              <a:rPr lang="en-US" sz="1800" dirty="0"/>
              <a:t>Adverse childhood events can affect brain development and are linked to chronic health problems and substance misuse as an adult. </a:t>
            </a:r>
          </a:p>
          <a:p>
            <a:endParaRPr lang="en-US" dirty="0"/>
          </a:p>
        </p:txBody>
      </p:sp>
    </p:spTree>
    <p:extLst>
      <p:ext uri="{BB962C8B-B14F-4D97-AF65-F5344CB8AC3E}">
        <p14:creationId xmlns:p14="http://schemas.microsoft.com/office/powerpoint/2010/main" val="37091715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EE76F-8276-4FE8-A236-B54DD445445E}"/>
              </a:ext>
            </a:extLst>
          </p:cNvPr>
          <p:cNvSpPr>
            <a:spLocks noGrp="1"/>
          </p:cNvSpPr>
          <p:nvPr>
            <p:ph type="title"/>
          </p:nvPr>
        </p:nvSpPr>
        <p:spPr/>
        <p:txBody>
          <a:bodyPr/>
          <a:lstStyle/>
          <a:p>
            <a:r>
              <a:rPr lang="en-US" sz="4000" dirty="0">
                <a:effectLst>
                  <a:outerShdw blurRad="38100" dist="38100" dir="2700000" algn="tl">
                    <a:srgbClr val="000000">
                      <a:alpha val="43137"/>
                    </a:srgbClr>
                  </a:outerShdw>
                </a:effectLst>
              </a:rPr>
              <a:t>Recognizing abuse(</a:t>
            </a:r>
            <a:r>
              <a:rPr lang="en-US" sz="4000" dirty="0" err="1">
                <a:effectLst>
                  <a:outerShdw blurRad="38100" dist="38100" dir="2700000" algn="tl">
                    <a:srgbClr val="000000">
                      <a:alpha val="43137"/>
                    </a:srgbClr>
                  </a:outerShdw>
                </a:effectLst>
              </a:rPr>
              <a:t>rs</a:t>
            </a:r>
            <a:r>
              <a:rPr lang="en-US" sz="4000" dirty="0">
                <a:effectLst>
                  <a:outerShdw blurRad="38100" dist="38100" dir="2700000" algn="tl">
                    <a:srgbClr val="000000">
                      <a:alpha val="43137"/>
                    </a:srgbClr>
                  </a:outerShdw>
                </a:effectLst>
              </a:rPr>
              <a:t>)</a:t>
            </a:r>
          </a:p>
        </p:txBody>
      </p:sp>
      <p:sp>
        <p:nvSpPr>
          <p:cNvPr id="3" name="Content Placeholder 2">
            <a:extLst>
              <a:ext uri="{FF2B5EF4-FFF2-40B4-BE49-F238E27FC236}">
                <a16:creationId xmlns:a16="http://schemas.microsoft.com/office/drawing/2014/main" id="{2A97949E-0084-45C5-BE42-967A4210D04E}"/>
              </a:ext>
            </a:extLst>
          </p:cNvPr>
          <p:cNvSpPr>
            <a:spLocks noGrp="1"/>
          </p:cNvSpPr>
          <p:nvPr>
            <p:ph idx="1"/>
          </p:nvPr>
        </p:nvSpPr>
        <p:spPr/>
        <p:txBody>
          <a:bodyPr/>
          <a:lstStyle/>
          <a:p>
            <a:r>
              <a:rPr lang="en-US" sz="2800" dirty="0"/>
              <a:t>Who are they?</a:t>
            </a:r>
          </a:p>
          <a:p>
            <a:endParaRPr lang="en-US" sz="2800" dirty="0"/>
          </a:p>
          <a:p>
            <a:r>
              <a:rPr lang="en-US" sz="2800" dirty="0"/>
              <a:t>What is grooming?</a:t>
            </a:r>
          </a:p>
          <a:p>
            <a:endParaRPr lang="en-US" sz="2800" dirty="0"/>
          </a:p>
          <a:p>
            <a:r>
              <a:rPr lang="en-US" sz="2800" dirty="0"/>
              <a:t>Bullying (cyberbullying)</a:t>
            </a:r>
          </a:p>
          <a:p>
            <a:endParaRPr lang="en-US" dirty="0"/>
          </a:p>
          <a:p>
            <a:endParaRPr lang="en-US" dirty="0"/>
          </a:p>
        </p:txBody>
      </p:sp>
    </p:spTree>
    <p:extLst>
      <p:ext uri="{BB962C8B-B14F-4D97-AF65-F5344CB8AC3E}">
        <p14:creationId xmlns:p14="http://schemas.microsoft.com/office/powerpoint/2010/main" val="4495929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3E101-A02B-6CAB-248B-E976139FBE59}"/>
              </a:ext>
            </a:extLst>
          </p:cNvPr>
          <p:cNvSpPr>
            <a:spLocks noGrp="1"/>
          </p:cNvSpPr>
          <p:nvPr>
            <p:ph type="title"/>
          </p:nvPr>
        </p:nvSpPr>
        <p:spPr/>
        <p:txBody>
          <a:bodyPr/>
          <a:lstStyle/>
          <a:p>
            <a:r>
              <a:rPr lang="en-US" sz="3600" dirty="0">
                <a:effectLst>
                  <a:outerShdw blurRad="38100" dist="38100" dir="2700000" algn="tl">
                    <a:srgbClr val="000000">
                      <a:alpha val="43137"/>
                    </a:srgbClr>
                  </a:outerShdw>
                </a:effectLst>
              </a:rPr>
              <a:t>Beyond clinical terminology</a:t>
            </a:r>
          </a:p>
        </p:txBody>
      </p:sp>
      <p:sp>
        <p:nvSpPr>
          <p:cNvPr id="3" name="Content Placeholder 2">
            <a:extLst>
              <a:ext uri="{FF2B5EF4-FFF2-40B4-BE49-F238E27FC236}">
                <a16:creationId xmlns:a16="http://schemas.microsoft.com/office/drawing/2014/main" id="{22DD140A-3952-9C37-CFB6-6C10DBCB8507}"/>
              </a:ext>
            </a:extLst>
          </p:cNvPr>
          <p:cNvSpPr>
            <a:spLocks noGrp="1"/>
          </p:cNvSpPr>
          <p:nvPr>
            <p:ph idx="1"/>
          </p:nvPr>
        </p:nvSpPr>
        <p:spPr/>
        <p:txBody>
          <a:bodyPr/>
          <a:lstStyle/>
          <a:p>
            <a:r>
              <a:rPr lang="en-US" sz="2400" dirty="0"/>
              <a:t>Nicknames</a:t>
            </a:r>
          </a:p>
          <a:p>
            <a:endParaRPr lang="en-US" sz="2400" dirty="0"/>
          </a:p>
          <a:p>
            <a:r>
              <a:rPr lang="en-US" sz="2400" dirty="0"/>
              <a:t>Sunburn (especially in youth ministries context)</a:t>
            </a:r>
          </a:p>
          <a:p>
            <a:endParaRPr lang="en-US" sz="2400" dirty="0"/>
          </a:p>
          <a:p>
            <a:r>
              <a:rPr lang="en-US" sz="2400" dirty="0"/>
              <a:t>Others?</a:t>
            </a:r>
          </a:p>
        </p:txBody>
      </p:sp>
    </p:spTree>
    <p:extLst>
      <p:ext uri="{BB962C8B-B14F-4D97-AF65-F5344CB8AC3E}">
        <p14:creationId xmlns:p14="http://schemas.microsoft.com/office/powerpoint/2010/main" val="15220497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669C3F1F-D0F9-4E7E-BB8D-EE372453E67D}"/>
              </a:ext>
            </a:extLst>
          </p:cNvPr>
          <p:cNvSpPr>
            <a:spLocks noGrp="1" noChangeArrowheads="1"/>
          </p:cNvSpPr>
          <p:nvPr>
            <p:ph type="title"/>
          </p:nvPr>
        </p:nvSpPr>
        <p:spPr/>
        <p:txBody>
          <a:bodyPr/>
          <a:lstStyle/>
          <a:p>
            <a:endParaRPr lang="en-US" altLang="en-US" dirty="0"/>
          </a:p>
        </p:txBody>
      </p:sp>
      <p:pic>
        <p:nvPicPr>
          <p:cNvPr id="3" name="Content Placeholder 2">
            <a:extLst>
              <a:ext uri="{FF2B5EF4-FFF2-40B4-BE49-F238E27FC236}">
                <a16:creationId xmlns:a16="http://schemas.microsoft.com/office/drawing/2014/main" id="{33B6F2A1-CFDD-477F-B13F-B5AD0B586B3F}"/>
              </a:ext>
            </a:extLst>
          </p:cNvPr>
          <p:cNvPicPr>
            <a:picLocks noGrp="1" noChangeAspect="1"/>
          </p:cNvPicPr>
          <p:nvPr>
            <p:ph idx="1"/>
          </p:nvPr>
        </p:nvPicPr>
        <p:blipFill>
          <a:blip r:embed="rId3"/>
          <a:stretch>
            <a:fillRect/>
          </a:stretch>
        </p:blipFill>
        <p:spPr>
          <a:xfrm>
            <a:off x="2472612" y="363894"/>
            <a:ext cx="7156580" cy="4945223"/>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B828E6-21A9-C750-82CB-A84E8277E172}"/>
              </a:ext>
            </a:extLst>
          </p:cNvPr>
          <p:cNvPicPr>
            <a:picLocks noChangeAspect="1"/>
          </p:cNvPicPr>
          <p:nvPr/>
        </p:nvPicPr>
        <p:blipFill>
          <a:blip r:embed="rId3"/>
          <a:stretch>
            <a:fillRect/>
          </a:stretch>
        </p:blipFill>
        <p:spPr>
          <a:xfrm>
            <a:off x="2260509" y="1072662"/>
            <a:ext cx="7315200" cy="3798276"/>
          </a:xfrm>
          <a:prstGeom prst="rect">
            <a:avLst/>
          </a:prstGeom>
          <a:noFill/>
        </p:spPr>
      </p:pic>
    </p:spTree>
    <p:extLst>
      <p:ext uri="{BB962C8B-B14F-4D97-AF65-F5344CB8AC3E}">
        <p14:creationId xmlns:p14="http://schemas.microsoft.com/office/powerpoint/2010/main" val="642479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8B0299-1083-0349-BA20-214DBF52C6C7}"/>
              </a:ext>
            </a:extLst>
          </p:cNvPr>
          <p:cNvPicPr>
            <a:picLocks noChangeAspect="1"/>
          </p:cNvPicPr>
          <p:nvPr/>
        </p:nvPicPr>
        <p:blipFill rotWithShape="1">
          <a:blip r:embed="rId3">
            <a:grayscl/>
          </a:blip>
          <a:srcRect b="25766"/>
          <a:stretch/>
        </p:blipFill>
        <p:spPr>
          <a:xfrm>
            <a:off x="0" y="0"/>
            <a:ext cx="12192000" cy="6015568"/>
          </a:xfrm>
          <a:prstGeom prst="rect">
            <a:avLst/>
          </a:prstGeom>
        </p:spPr>
      </p:pic>
      <p:sp>
        <p:nvSpPr>
          <p:cNvPr id="5" name="Rectangle 4">
            <a:extLst>
              <a:ext uri="{FF2B5EF4-FFF2-40B4-BE49-F238E27FC236}">
                <a16:creationId xmlns:a16="http://schemas.microsoft.com/office/drawing/2014/main" id="{8A754B58-E6A7-C348-A6B2-CD5C01A13746}"/>
              </a:ext>
            </a:extLst>
          </p:cNvPr>
          <p:cNvSpPr/>
          <p:nvPr/>
        </p:nvSpPr>
        <p:spPr>
          <a:xfrm>
            <a:off x="0" y="0"/>
            <a:ext cx="12192000" cy="6015568"/>
          </a:xfrm>
          <a:prstGeom prst="rect">
            <a:avLst/>
          </a:prstGeom>
          <a:solidFill>
            <a:schemeClr val="bg2">
              <a:lumMod val="50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itle 1">
            <a:extLst>
              <a:ext uri="{FF2B5EF4-FFF2-40B4-BE49-F238E27FC236}">
                <a16:creationId xmlns:a16="http://schemas.microsoft.com/office/drawing/2014/main" id="{8CE5A0D6-E732-8A44-99AB-8563F89CB2FF}"/>
              </a:ext>
            </a:extLst>
          </p:cNvPr>
          <p:cNvSpPr>
            <a:spLocks noGrp="1"/>
          </p:cNvSpPr>
          <p:nvPr>
            <p:ph type="title"/>
          </p:nvPr>
        </p:nvSpPr>
        <p:spPr>
          <a:xfrm>
            <a:off x="609601" y="275167"/>
            <a:ext cx="3848100" cy="1143000"/>
          </a:xfrm>
        </p:spPr>
        <p:txBody>
          <a:bodyPr/>
          <a:lstStyle/>
          <a:p>
            <a:r>
              <a:rPr lang="en-US" sz="3600" b="1" dirty="0">
                <a:solidFill>
                  <a:schemeClr val="bg1"/>
                </a:solidFill>
                <a:effectLst>
                  <a:outerShdw blurRad="50800" dist="38100" dir="8100000" algn="tr" rotWithShape="0">
                    <a:prstClr val="black">
                      <a:alpha val="40000"/>
                    </a:prstClr>
                  </a:outerShdw>
                </a:effectLst>
              </a:rPr>
              <a:t>Four-Part Policy </a:t>
            </a:r>
          </a:p>
        </p:txBody>
      </p:sp>
      <p:grpSp>
        <p:nvGrpSpPr>
          <p:cNvPr id="11" name="Group 10">
            <a:extLst>
              <a:ext uri="{FF2B5EF4-FFF2-40B4-BE49-F238E27FC236}">
                <a16:creationId xmlns:a16="http://schemas.microsoft.com/office/drawing/2014/main" id="{3CEB6164-FCFA-E743-B1BB-DD82D7F637EA}"/>
              </a:ext>
            </a:extLst>
          </p:cNvPr>
          <p:cNvGrpSpPr/>
          <p:nvPr/>
        </p:nvGrpSpPr>
        <p:grpSpPr>
          <a:xfrm>
            <a:off x="320843" y="757483"/>
            <a:ext cx="11468389" cy="4772304"/>
            <a:chOff x="320842" y="757482"/>
            <a:chExt cx="11468389" cy="4772304"/>
          </a:xfrm>
        </p:grpSpPr>
        <p:cxnSp>
          <p:nvCxnSpPr>
            <p:cNvPr id="7" name="Straight Connector 6">
              <a:extLst>
                <a:ext uri="{FF2B5EF4-FFF2-40B4-BE49-F238E27FC236}">
                  <a16:creationId xmlns:a16="http://schemas.microsoft.com/office/drawing/2014/main" id="{DB50A2CA-37EA-6E49-98B3-7EC7358CE49E}"/>
                </a:ext>
              </a:extLst>
            </p:cNvPr>
            <p:cNvCxnSpPr/>
            <p:nvPr/>
          </p:nvCxnSpPr>
          <p:spPr>
            <a:xfrm>
              <a:off x="4588329" y="800868"/>
              <a:ext cx="7184571" cy="0"/>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793D7B08-8926-6547-9A90-11EBA9FFE372}"/>
                </a:ext>
              </a:extLst>
            </p:cNvPr>
            <p:cNvCxnSpPr>
              <a:cxnSpLocks/>
            </p:cNvCxnSpPr>
            <p:nvPr/>
          </p:nvCxnSpPr>
          <p:spPr>
            <a:xfrm>
              <a:off x="320842" y="5463548"/>
              <a:ext cx="11424843" cy="0"/>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2920AB0F-28A0-6448-B933-518E657DCC55}"/>
                </a:ext>
              </a:extLst>
            </p:cNvPr>
            <p:cNvCxnSpPr>
              <a:cxnSpLocks/>
            </p:cNvCxnSpPr>
            <p:nvPr/>
          </p:nvCxnSpPr>
          <p:spPr>
            <a:xfrm>
              <a:off x="11789231" y="757482"/>
              <a:ext cx="0" cy="4772304"/>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FD35B404-74A9-B744-BE04-3FB8206F14D6}"/>
                </a:ext>
              </a:extLst>
            </p:cNvPr>
            <p:cNvCxnSpPr/>
            <p:nvPr/>
          </p:nvCxnSpPr>
          <p:spPr>
            <a:xfrm flipV="1">
              <a:off x="382146" y="1397385"/>
              <a:ext cx="0" cy="4018037"/>
            </a:xfrm>
            <a:prstGeom prst="straightConnector1">
              <a:avLst/>
            </a:prstGeom>
            <a:ln w="127000">
              <a:solidFill>
                <a:schemeClr val="bg1"/>
              </a:solidFill>
              <a:tailEnd type="triangle" w="lg" len="med"/>
            </a:ln>
            <a:effectLst/>
          </p:spPr>
          <p:style>
            <a:lnRef idx="2">
              <a:schemeClr val="accent1"/>
            </a:lnRef>
            <a:fillRef idx="0">
              <a:schemeClr val="accent1"/>
            </a:fillRef>
            <a:effectRef idx="1">
              <a:schemeClr val="accent1"/>
            </a:effectRef>
            <a:fontRef idx="minor">
              <a:schemeClr val="tx1"/>
            </a:fontRef>
          </p:style>
        </p:cxnSp>
      </p:grpSp>
      <p:sp>
        <p:nvSpPr>
          <p:cNvPr id="3" name="Content Placeholder 2"/>
          <p:cNvSpPr>
            <a:spLocks noGrp="1"/>
          </p:cNvSpPr>
          <p:nvPr>
            <p:ph idx="1"/>
          </p:nvPr>
        </p:nvSpPr>
        <p:spPr>
          <a:xfrm>
            <a:off x="764294" y="1916263"/>
            <a:ext cx="10249837" cy="3645707"/>
          </a:xfrm>
        </p:spPr>
        <p:txBody>
          <a:bodyPr/>
          <a:lstStyle/>
          <a:p>
            <a:pPr marL="514350" indent="-514350" algn="ctr">
              <a:spcBef>
                <a:spcPts val="384"/>
              </a:spcBef>
              <a:buFont typeface="+mj-lt"/>
              <a:buAutoNum type="arabicPeriod"/>
            </a:pPr>
            <a:r>
              <a:rPr lang="en-US" sz="3600" dirty="0">
                <a:solidFill>
                  <a:schemeClr val="bg1"/>
                </a:solidFill>
                <a:effectLst>
                  <a:outerShdw blurRad="50800" dist="38100" dir="2700000" algn="tl" rotWithShape="0">
                    <a:prstClr val="black">
                      <a:alpha val="40000"/>
                    </a:prstClr>
                  </a:outerShdw>
                </a:effectLst>
              </a:rPr>
              <a:t>Screening</a:t>
            </a:r>
          </a:p>
          <a:p>
            <a:pPr marL="514350" indent="-514350" algn="ctr">
              <a:spcBef>
                <a:spcPts val="384"/>
              </a:spcBef>
              <a:buFont typeface="+mj-lt"/>
              <a:buAutoNum type="arabicPeriod"/>
            </a:pPr>
            <a:r>
              <a:rPr lang="en-US" sz="3600" dirty="0">
                <a:solidFill>
                  <a:schemeClr val="bg1"/>
                </a:solidFill>
                <a:effectLst>
                  <a:outerShdw blurRad="50800" dist="38100" dir="2700000" algn="tl" rotWithShape="0">
                    <a:prstClr val="black">
                      <a:alpha val="40000"/>
                    </a:prstClr>
                  </a:outerShdw>
                </a:effectLst>
              </a:rPr>
              <a:t>Supervision</a:t>
            </a:r>
          </a:p>
          <a:p>
            <a:pPr marL="514350" indent="-514350" algn="ctr">
              <a:spcBef>
                <a:spcPts val="384"/>
              </a:spcBef>
              <a:buFont typeface="+mj-lt"/>
              <a:buAutoNum type="arabicPeriod"/>
            </a:pPr>
            <a:r>
              <a:rPr lang="en-US" sz="3600" dirty="0">
                <a:solidFill>
                  <a:schemeClr val="bg1"/>
                </a:solidFill>
                <a:effectLst>
                  <a:outerShdw blurRad="50800" dist="38100" dir="2700000" algn="tl" rotWithShape="0">
                    <a:prstClr val="black">
                      <a:alpha val="40000"/>
                    </a:prstClr>
                  </a:outerShdw>
                </a:effectLst>
              </a:rPr>
              <a:t>Reporting</a:t>
            </a:r>
          </a:p>
          <a:p>
            <a:pPr marL="514350" indent="-514350" algn="ctr">
              <a:spcBef>
                <a:spcPts val="384"/>
              </a:spcBef>
              <a:buFont typeface="+mj-lt"/>
              <a:buAutoNum type="arabicPeriod"/>
            </a:pPr>
            <a:r>
              <a:rPr lang="en-US" sz="3600" dirty="0">
                <a:solidFill>
                  <a:schemeClr val="bg1"/>
                </a:solidFill>
                <a:effectLst>
                  <a:outerShdw blurRad="50800" dist="38100" dir="2700000" algn="tl" rotWithShape="0">
                    <a:prstClr val="black">
                      <a:alpha val="40000"/>
                    </a:prstClr>
                  </a:outerShdw>
                </a:effectLst>
              </a:rPr>
              <a:t>Responding</a:t>
            </a:r>
          </a:p>
          <a:p>
            <a:pPr marL="0" indent="0">
              <a:spcBef>
                <a:spcPts val="384"/>
              </a:spcBef>
              <a:buNone/>
            </a:pPr>
            <a:endParaRPr lang="en-US" sz="3200"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55716158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D60CFB-FF7B-4168-96A4-DF20B10F9E5F}"/>
              </a:ext>
            </a:extLst>
          </p:cNvPr>
          <p:cNvPicPr>
            <a:picLocks noChangeAspect="1"/>
          </p:cNvPicPr>
          <p:nvPr/>
        </p:nvPicPr>
        <p:blipFill>
          <a:blip r:embed="rId3"/>
          <a:stretch>
            <a:fillRect/>
          </a:stretch>
        </p:blipFill>
        <p:spPr>
          <a:xfrm>
            <a:off x="3733800" y="342899"/>
            <a:ext cx="5172075" cy="6276975"/>
          </a:xfrm>
          <a:prstGeom prst="rect">
            <a:avLst/>
          </a:prstGeom>
        </p:spPr>
      </p:pic>
    </p:spTree>
    <p:extLst>
      <p:ext uri="{BB962C8B-B14F-4D97-AF65-F5344CB8AC3E}">
        <p14:creationId xmlns:p14="http://schemas.microsoft.com/office/powerpoint/2010/main" val="25666692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8B0299-1083-0349-BA20-214DBF52C6C7}"/>
              </a:ext>
            </a:extLst>
          </p:cNvPr>
          <p:cNvPicPr>
            <a:picLocks noChangeAspect="1"/>
          </p:cNvPicPr>
          <p:nvPr/>
        </p:nvPicPr>
        <p:blipFill rotWithShape="1">
          <a:blip r:embed="rId2">
            <a:grayscl/>
          </a:blip>
          <a:srcRect b="25766"/>
          <a:stretch/>
        </p:blipFill>
        <p:spPr>
          <a:xfrm>
            <a:off x="0" y="0"/>
            <a:ext cx="12192000" cy="6015568"/>
          </a:xfrm>
          <a:prstGeom prst="rect">
            <a:avLst/>
          </a:prstGeom>
        </p:spPr>
      </p:pic>
      <p:sp>
        <p:nvSpPr>
          <p:cNvPr id="5" name="Rectangle 4">
            <a:extLst>
              <a:ext uri="{FF2B5EF4-FFF2-40B4-BE49-F238E27FC236}">
                <a16:creationId xmlns:a16="http://schemas.microsoft.com/office/drawing/2014/main" id="{8A754B58-E6A7-C348-A6B2-CD5C01A13746}"/>
              </a:ext>
            </a:extLst>
          </p:cNvPr>
          <p:cNvSpPr/>
          <p:nvPr/>
        </p:nvSpPr>
        <p:spPr>
          <a:xfrm>
            <a:off x="0" y="0"/>
            <a:ext cx="12192000" cy="6015568"/>
          </a:xfrm>
          <a:prstGeom prst="rect">
            <a:avLst/>
          </a:prstGeom>
          <a:solidFill>
            <a:schemeClr val="bg2">
              <a:lumMod val="50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itle 1">
            <a:extLst>
              <a:ext uri="{FF2B5EF4-FFF2-40B4-BE49-F238E27FC236}">
                <a16:creationId xmlns:a16="http://schemas.microsoft.com/office/drawing/2014/main" id="{8CE5A0D6-E732-8A44-99AB-8563F89CB2FF}"/>
              </a:ext>
            </a:extLst>
          </p:cNvPr>
          <p:cNvSpPr>
            <a:spLocks noGrp="1"/>
          </p:cNvSpPr>
          <p:nvPr>
            <p:ph type="title"/>
          </p:nvPr>
        </p:nvSpPr>
        <p:spPr>
          <a:xfrm>
            <a:off x="609601" y="275167"/>
            <a:ext cx="3848100" cy="1143000"/>
          </a:xfrm>
        </p:spPr>
        <p:txBody>
          <a:bodyPr/>
          <a:lstStyle/>
          <a:p>
            <a:pPr algn="l"/>
            <a:r>
              <a:rPr lang="en-US" sz="6000" b="1" dirty="0">
                <a:solidFill>
                  <a:schemeClr val="bg1"/>
                </a:solidFill>
                <a:effectLst>
                  <a:outerShdw blurRad="50800" dist="38100" dir="8100000" algn="tr" rotWithShape="0">
                    <a:prstClr val="black">
                      <a:alpha val="40000"/>
                    </a:prstClr>
                  </a:outerShdw>
                </a:effectLst>
              </a:rPr>
              <a:t>WONDER</a:t>
            </a:r>
          </a:p>
        </p:txBody>
      </p:sp>
      <p:sp>
        <p:nvSpPr>
          <p:cNvPr id="3" name="Content Placeholder 2"/>
          <p:cNvSpPr>
            <a:spLocks noGrp="1"/>
          </p:cNvSpPr>
          <p:nvPr>
            <p:ph idx="1"/>
          </p:nvPr>
        </p:nvSpPr>
        <p:spPr>
          <a:xfrm>
            <a:off x="764294" y="1916263"/>
            <a:ext cx="10249837" cy="3645707"/>
          </a:xfrm>
        </p:spPr>
        <p:txBody>
          <a:bodyPr/>
          <a:lstStyle/>
          <a:p>
            <a:pPr marL="0" indent="0" algn="ctr">
              <a:spcBef>
                <a:spcPts val="384"/>
              </a:spcBef>
              <a:buNone/>
            </a:pPr>
            <a:r>
              <a:rPr lang="en-US" sz="4800" dirty="0">
                <a:solidFill>
                  <a:schemeClr val="bg1"/>
                </a:solidFill>
              </a:rPr>
              <a:t>What are some first steps in screening volunteers in your ministry context?</a:t>
            </a:r>
          </a:p>
          <a:p>
            <a:endParaRPr lang="en-US" sz="6000" dirty="0">
              <a:solidFill>
                <a:schemeClr val="bg1"/>
              </a:solidFill>
              <a:effectLst>
                <a:outerShdw blurRad="50800" dist="38100" dir="2700000" algn="tl" rotWithShape="0">
                  <a:prstClr val="black">
                    <a:alpha val="40000"/>
                  </a:prstClr>
                </a:outerShdw>
              </a:effectLst>
            </a:endParaRPr>
          </a:p>
        </p:txBody>
      </p:sp>
      <p:grpSp>
        <p:nvGrpSpPr>
          <p:cNvPr id="11" name="Group 10">
            <a:extLst>
              <a:ext uri="{FF2B5EF4-FFF2-40B4-BE49-F238E27FC236}">
                <a16:creationId xmlns:a16="http://schemas.microsoft.com/office/drawing/2014/main" id="{896B96E7-CC7B-9F42-BF6F-87A1C23A38AB}"/>
              </a:ext>
            </a:extLst>
          </p:cNvPr>
          <p:cNvGrpSpPr/>
          <p:nvPr/>
        </p:nvGrpSpPr>
        <p:grpSpPr>
          <a:xfrm>
            <a:off x="320843" y="757483"/>
            <a:ext cx="11468389" cy="4772304"/>
            <a:chOff x="320842" y="757482"/>
            <a:chExt cx="11468389" cy="4772304"/>
          </a:xfrm>
        </p:grpSpPr>
        <p:cxnSp>
          <p:nvCxnSpPr>
            <p:cNvPr id="12" name="Straight Connector 11">
              <a:extLst>
                <a:ext uri="{FF2B5EF4-FFF2-40B4-BE49-F238E27FC236}">
                  <a16:creationId xmlns:a16="http://schemas.microsoft.com/office/drawing/2014/main" id="{C6B12582-7B59-3348-A58D-8554CD53392E}"/>
                </a:ext>
              </a:extLst>
            </p:cNvPr>
            <p:cNvCxnSpPr/>
            <p:nvPr/>
          </p:nvCxnSpPr>
          <p:spPr>
            <a:xfrm>
              <a:off x="4588329" y="800868"/>
              <a:ext cx="7184571" cy="0"/>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95C32425-184F-714B-9007-4631B1B08883}"/>
                </a:ext>
              </a:extLst>
            </p:cNvPr>
            <p:cNvCxnSpPr>
              <a:cxnSpLocks/>
            </p:cNvCxnSpPr>
            <p:nvPr/>
          </p:nvCxnSpPr>
          <p:spPr>
            <a:xfrm>
              <a:off x="320842" y="5463548"/>
              <a:ext cx="11424843" cy="0"/>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04F34456-A790-844B-A74E-6A0CDFA2AFB4}"/>
                </a:ext>
              </a:extLst>
            </p:cNvPr>
            <p:cNvCxnSpPr>
              <a:cxnSpLocks/>
            </p:cNvCxnSpPr>
            <p:nvPr/>
          </p:nvCxnSpPr>
          <p:spPr>
            <a:xfrm>
              <a:off x="11789231" y="757482"/>
              <a:ext cx="0" cy="4772304"/>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A33885D0-4D7D-1A46-BC9C-106496A5A79C}"/>
                </a:ext>
              </a:extLst>
            </p:cNvPr>
            <p:cNvCxnSpPr/>
            <p:nvPr/>
          </p:nvCxnSpPr>
          <p:spPr>
            <a:xfrm flipV="1">
              <a:off x="382146" y="1397385"/>
              <a:ext cx="0" cy="4018037"/>
            </a:xfrm>
            <a:prstGeom prst="straightConnector1">
              <a:avLst/>
            </a:prstGeom>
            <a:ln w="127000">
              <a:solidFill>
                <a:schemeClr val="bg1"/>
              </a:solidFill>
              <a:tailEnd type="triangle" w="lg"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9519938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6CEC1E-6B99-C3C9-B859-ECA37D2FA9D5}"/>
              </a:ext>
            </a:extLst>
          </p:cNvPr>
          <p:cNvPicPr>
            <a:picLocks noChangeAspect="1"/>
          </p:cNvPicPr>
          <p:nvPr/>
        </p:nvPicPr>
        <p:blipFill rotWithShape="1">
          <a:blip r:embed="rId3"/>
          <a:srcRect b="4315"/>
          <a:stretch/>
        </p:blipFill>
        <p:spPr>
          <a:xfrm>
            <a:off x="0" y="0"/>
            <a:ext cx="12192000" cy="6858000"/>
          </a:xfrm>
          <a:prstGeom prst="rect">
            <a:avLst/>
          </a:prstGeom>
        </p:spPr>
      </p:pic>
      <p:pic>
        <p:nvPicPr>
          <p:cNvPr id="4" name="Picture 3">
            <a:extLst>
              <a:ext uri="{FF2B5EF4-FFF2-40B4-BE49-F238E27FC236}">
                <a16:creationId xmlns:a16="http://schemas.microsoft.com/office/drawing/2014/main" id="{4D0A760F-44E4-D2D5-9FC6-711CD2F779BA}"/>
              </a:ext>
            </a:extLst>
          </p:cNvPr>
          <p:cNvPicPr>
            <a:picLocks noChangeAspect="1"/>
          </p:cNvPicPr>
          <p:nvPr/>
        </p:nvPicPr>
        <p:blipFill>
          <a:blip r:embed="rId4"/>
          <a:stretch>
            <a:fillRect/>
          </a:stretch>
        </p:blipFill>
        <p:spPr>
          <a:xfrm>
            <a:off x="450850" y="281829"/>
            <a:ext cx="11290300" cy="6294342"/>
          </a:xfrm>
          <a:prstGeom prst="rect">
            <a:avLst/>
          </a:prstGeom>
          <a:noFill/>
        </p:spPr>
      </p:pic>
    </p:spTree>
    <p:extLst>
      <p:ext uri="{BB962C8B-B14F-4D97-AF65-F5344CB8AC3E}">
        <p14:creationId xmlns:p14="http://schemas.microsoft.com/office/powerpoint/2010/main" val="11944578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7ABD45-C6E6-D110-D5EA-64D158AD8C62}"/>
              </a:ext>
            </a:extLst>
          </p:cNvPr>
          <p:cNvPicPr>
            <a:picLocks noChangeAspect="1"/>
          </p:cNvPicPr>
          <p:nvPr/>
        </p:nvPicPr>
        <p:blipFill>
          <a:blip r:embed="rId3"/>
          <a:stretch>
            <a:fillRect/>
          </a:stretch>
        </p:blipFill>
        <p:spPr>
          <a:xfrm>
            <a:off x="0" y="2220"/>
            <a:ext cx="12192000" cy="6857999"/>
          </a:xfrm>
          <a:prstGeom prst="rect">
            <a:avLst/>
          </a:prstGeom>
        </p:spPr>
      </p:pic>
      <p:pic>
        <p:nvPicPr>
          <p:cNvPr id="6" name="Picture 5">
            <a:extLst>
              <a:ext uri="{FF2B5EF4-FFF2-40B4-BE49-F238E27FC236}">
                <a16:creationId xmlns:a16="http://schemas.microsoft.com/office/drawing/2014/main" id="{42A0DC52-EA93-5733-80F7-5084E53F52B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915553" y="970969"/>
            <a:ext cx="6360893" cy="4916061"/>
          </a:xfrm>
          <a:prstGeom prst="rect">
            <a:avLst/>
          </a:prstGeom>
        </p:spPr>
      </p:pic>
    </p:spTree>
    <p:extLst>
      <p:ext uri="{BB962C8B-B14F-4D97-AF65-F5344CB8AC3E}">
        <p14:creationId xmlns:p14="http://schemas.microsoft.com/office/powerpoint/2010/main" val="16037550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1FDA0EB-9077-373C-5BAF-1CF2769D3464}"/>
              </a:ext>
            </a:extLst>
          </p:cNvPr>
          <p:cNvPicPr>
            <a:picLocks noGrp="1" noChangeAspect="1"/>
          </p:cNvPicPr>
          <p:nvPr>
            <p:ph sz="half" idx="1"/>
          </p:nvPr>
        </p:nvPicPr>
        <p:blipFill>
          <a:blip r:embed="rId3"/>
          <a:stretch>
            <a:fillRect/>
          </a:stretch>
        </p:blipFill>
        <p:spPr>
          <a:xfrm>
            <a:off x="2735262" y="68263"/>
            <a:ext cx="6721475" cy="6721475"/>
          </a:xfrm>
          <a:prstGeom prst="rect">
            <a:avLst/>
          </a:prstGeom>
          <a:noFill/>
        </p:spPr>
      </p:pic>
    </p:spTree>
    <p:extLst>
      <p:ext uri="{BB962C8B-B14F-4D97-AF65-F5344CB8AC3E}">
        <p14:creationId xmlns:p14="http://schemas.microsoft.com/office/powerpoint/2010/main" val="22795548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8B0299-1083-0349-BA20-214DBF52C6C7}"/>
              </a:ext>
            </a:extLst>
          </p:cNvPr>
          <p:cNvPicPr>
            <a:picLocks noChangeAspect="1"/>
          </p:cNvPicPr>
          <p:nvPr/>
        </p:nvPicPr>
        <p:blipFill rotWithShape="1">
          <a:blip r:embed="rId2">
            <a:grayscl/>
          </a:blip>
          <a:srcRect b="25766"/>
          <a:stretch/>
        </p:blipFill>
        <p:spPr>
          <a:xfrm>
            <a:off x="0" y="0"/>
            <a:ext cx="12192000" cy="6015568"/>
          </a:xfrm>
          <a:prstGeom prst="rect">
            <a:avLst/>
          </a:prstGeom>
        </p:spPr>
      </p:pic>
      <p:sp>
        <p:nvSpPr>
          <p:cNvPr id="5" name="Rectangle 4">
            <a:extLst>
              <a:ext uri="{FF2B5EF4-FFF2-40B4-BE49-F238E27FC236}">
                <a16:creationId xmlns:a16="http://schemas.microsoft.com/office/drawing/2014/main" id="{8A754B58-E6A7-C348-A6B2-CD5C01A13746}"/>
              </a:ext>
            </a:extLst>
          </p:cNvPr>
          <p:cNvSpPr/>
          <p:nvPr/>
        </p:nvSpPr>
        <p:spPr>
          <a:xfrm>
            <a:off x="0" y="0"/>
            <a:ext cx="12192000" cy="6015568"/>
          </a:xfrm>
          <a:prstGeom prst="rect">
            <a:avLst/>
          </a:prstGeom>
          <a:solidFill>
            <a:schemeClr val="bg2">
              <a:lumMod val="50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itle 1">
            <a:extLst>
              <a:ext uri="{FF2B5EF4-FFF2-40B4-BE49-F238E27FC236}">
                <a16:creationId xmlns:a16="http://schemas.microsoft.com/office/drawing/2014/main" id="{8CE5A0D6-E732-8A44-99AB-8563F89CB2FF}"/>
              </a:ext>
            </a:extLst>
          </p:cNvPr>
          <p:cNvSpPr>
            <a:spLocks noGrp="1"/>
          </p:cNvSpPr>
          <p:nvPr>
            <p:ph type="title"/>
          </p:nvPr>
        </p:nvSpPr>
        <p:spPr>
          <a:xfrm>
            <a:off x="609601" y="275167"/>
            <a:ext cx="3848100" cy="1143000"/>
          </a:xfrm>
        </p:spPr>
        <p:txBody>
          <a:bodyPr/>
          <a:lstStyle/>
          <a:p>
            <a:r>
              <a:rPr lang="en-US" sz="4400" b="1" dirty="0">
                <a:solidFill>
                  <a:schemeClr val="bg1"/>
                </a:solidFill>
                <a:effectLst>
                  <a:outerShdw blurRad="50800" dist="38100" dir="8100000" algn="tr" rotWithShape="0">
                    <a:prstClr val="black">
                      <a:alpha val="40000"/>
                    </a:prstClr>
                  </a:outerShdw>
                </a:effectLst>
              </a:rPr>
              <a:t>Screening </a:t>
            </a:r>
          </a:p>
        </p:txBody>
      </p:sp>
      <p:grpSp>
        <p:nvGrpSpPr>
          <p:cNvPr id="11" name="Group 10">
            <a:extLst>
              <a:ext uri="{FF2B5EF4-FFF2-40B4-BE49-F238E27FC236}">
                <a16:creationId xmlns:a16="http://schemas.microsoft.com/office/drawing/2014/main" id="{3CEB6164-FCFA-E743-B1BB-DD82D7F637EA}"/>
              </a:ext>
            </a:extLst>
          </p:cNvPr>
          <p:cNvGrpSpPr/>
          <p:nvPr/>
        </p:nvGrpSpPr>
        <p:grpSpPr>
          <a:xfrm>
            <a:off x="320843" y="757483"/>
            <a:ext cx="11468389" cy="4772304"/>
            <a:chOff x="320842" y="757482"/>
            <a:chExt cx="11468389" cy="4772304"/>
          </a:xfrm>
        </p:grpSpPr>
        <p:cxnSp>
          <p:nvCxnSpPr>
            <p:cNvPr id="7" name="Straight Connector 6">
              <a:extLst>
                <a:ext uri="{FF2B5EF4-FFF2-40B4-BE49-F238E27FC236}">
                  <a16:creationId xmlns:a16="http://schemas.microsoft.com/office/drawing/2014/main" id="{DB50A2CA-37EA-6E49-98B3-7EC7358CE49E}"/>
                </a:ext>
              </a:extLst>
            </p:cNvPr>
            <p:cNvCxnSpPr/>
            <p:nvPr/>
          </p:nvCxnSpPr>
          <p:spPr>
            <a:xfrm>
              <a:off x="4588329" y="800868"/>
              <a:ext cx="7184571" cy="0"/>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793D7B08-8926-6547-9A90-11EBA9FFE372}"/>
                </a:ext>
              </a:extLst>
            </p:cNvPr>
            <p:cNvCxnSpPr>
              <a:cxnSpLocks/>
            </p:cNvCxnSpPr>
            <p:nvPr/>
          </p:nvCxnSpPr>
          <p:spPr>
            <a:xfrm>
              <a:off x="320842" y="5463548"/>
              <a:ext cx="11424843" cy="0"/>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2920AB0F-28A0-6448-B933-518E657DCC55}"/>
                </a:ext>
              </a:extLst>
            </p:cNvPr>
            <p:cNvCxnSpPr>
              <a:cxnSpLocks/>
            </p:cNvCxnSpPr>
            <p:nvPr/>
          </p:nvCxnSpPr>
          <p:spPr>
            <a:xfrm>
              <a:off x="11789231" y="757482"/>
              <a:ext cx="0" cy="4772304"/>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FD35B404-74A9-B744-BE04-3FB8206F14D6}"/>
                </a:ext>
              </a:extLst>
            </p:cNvPr>
            <p:cNvCxnSpPr/>
            <p:nvPr/>
          </p:nvCxnSpPr>
          <p:spPr>
            <a:xfrm flipV="1">
              <a:off x="382146" y="1397385"/>
              <a:ext cx="0" cy="4018037"/>
            </a:xfrm>
            <a:prstGeom prst="straightConnector1">
              <a:avLst/>
            </a:prstGeom>
            <a:ln w="127000">
              <a:solidFill>
                <a:schemeClr val="bg1"/>
              </a:solidFill>
              <a:tailEnd type="triangle" w="lg" len="med"/>
            </a:ln>
            <a:effectLst/>
          </p:spPr>
          <p:style>
            <a:lnRef idx="2">
              <a:schemeClr val="accent1"/>
            </a:lnRef>
            <a:fillRef idx="0">
              <a:schemeClr val="accent1"/>
            </a:fillRef>
            <a:effectRef idx="1">
              <a:schemeClr val="accent1"/>
            </a:effectRef>
            <a:fontRef idx="minor">
              <a:schemeClr val="tx1"/>
            </a:fontRef>
          </p:style>
        </p:cxnSp>
      </p:grpSp>
      <p:sp>
        <p:nvSpPr>
          <p:cNvPr id="3" name="Content Placeholder 2"/>
          <p:cNvSpPr>
            <a:spLocks noGrp="1"/>
          </p:cNvSpPr>
          <p:nvPr>
            <p:ph idx="1"/>
          </p:nvPr>
        </p:nvSpPr>
        <p:spPr>
          <a:xfrm>
            <a:off x="764294" y="1916263"/>
            <a:ext cx="10249837" cy="3645707"/>
          </a:xfrm>
        </p:spPr>
        <p:txBody>
          <a:bodyPr/>
          <a:lstStyle/>
          <a:p>
            <a:pPr marL="0" indent="0" algn="ctr">
              <a:spcBef>
                <a:spcPts val="384"/>
              </a:spcBef>
              <a:buNone/>
            </a:pPr>
            <a:endParaRPr lang="en-US" sz="4800" dirty="0">
              <a:solidFill>
                <a:schemeClr val="bg1"/>
              </a:solidFill>
            </a:endParaRPr>
          </a:p>
          <a:p>
            <a:pPr marL="0" indent="0" algn="ctr">
              <a:spcBef>
                <a:spcPts val="384"/>
              </a:spcBef>
              <a:buNone/>
            </a:pPr>
            <a:r>
              <a:rPr lang="en-US" sz="4800" dirty="0">
                <a:solidFill>
                  <a:schemeClr val="bg1"/>
                </a:solidFill>
              </a:rPr>
              <a:t>The Specifics to who is volunteering</a:t>
            </a:r>
            <a:endParaRPr lang="en-US" sz="6000"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422359845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6503D-0C8C-D4B6-ED5B-5EE567819FAC}"/>
              </a:ext>
            </a:extLst>
          </p:cNvPr>
          <p:cNvSpPr>
            <a:spLocks noGrp="1"/>
          </p:cNvSpPr>
          <p:nvPr>
            <p:ph type="title"/>
          </p:nvPr>
        </p:nvSpPr>
        <p:spPr/>
        <p:txBody>
          <a:bodyPr/>
          <a:lstStyle/>
          <a:p>
            <a:r>
              <a:rPr lang="en-US" sz="3600" dirty="0">
                <a:effectLst>
                  <a:outerShdw blurRad="38100" dist="38100" dir="2700000" algn="tl">
                    <a:srgbClr val="000000">
                      <a:alpha val="43137"/>
                    </a:srgbClr>
                  </a:outerShdw>
                </a:effectLst>
              </a:rPr>
              <a:t>First Steps: Screening</a:t>
            </a:r>
          </a:p>
        </p:txBody>
      </p:sp>
      <p:sp>
        <p:nvSpPr>
          <p:cNvPr id="3" name="Content Placeholder 2">
            <a:extLst>
              <a:ext uri="{FF2B5EF4-FFF2-40B4-BE49-F238E27FC236}">
                <a16:creationId xmlns:a16="http://schemas.microsoft.com/office/drawing/2014/main" id="{A2B2FFD5-BCA3-53BB-475E-12D2E655A622}"/>
              </a:ext>
            </a:extLst>
          </p:cNvPr>
          <p:cNvSpPr>
            <a:spLocks noGrp="1"/>
          </p:cNvSpPr>
          <p:nvPr>
            <p:ph idx="1"/>
          </p:nvPr>
        </p:nvSpPr>
        <p:spPr>
          <a:xfrm>
            <a:off x="609600" y="2061839"/>
            <a:ext cx="10972800" cy="4428067"/>
          </a:xfrm>
        </p:spPr>
        <p:txBody>
          <a:bodyPr/>
          <a:lstStyle/>
          <a:p>
            <a:pPr algn="ctr"/>
            <a:r>
              <a:rPr lang="en-US" sz="2800" dirty="0"/>
              <a:t>Define your needs: where?</a:t>
            </a:r>
          </a:p>
          <a:p>
            <a:pPr algn="ctr"/>
            <a:endParaRPr lang="en-US" sz="2800" dirty="0"/>
          </a:p>
          <a:p>
            <a:pPr algn="ctr"/>
            <a:r>
              <a:rPr lang="en-US" sz="2800" dirty="0"/>
              <a:t>Recruit the right volunteers: who?</a:t>
            </a:r>
          </a:p>
          <a:p>
            <a:pPr algn="ctr"/>
            <a:endParaRPr lang="en-US" sz="2800" dirty="0"/>
          </a:p>
          <a:p>
            <a:pPr algn="ctr"/>
            <a:r>
              <a:rPr lang="en-US" sz="2800" dirty="0"/>
              <a:t>Research those individuals: how?</a:t>
            </a:r>
          </a:p>
        </p:txBody>
      </p:sp>
    </p:spTree>
    <p:extLst>
      <p:ext uri="{BB962C8B-B14F-4D97-AF65-F5344CB8AC3E}">
        <p14:creationId xmlns:p14="http://schemas.microsoft.com/office/powerpoint/2010/main" val="29488522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PhAnim="0">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1202" name="Rectangle 1026">
            <a:extLst>
              <a:ext uri="{FF2B5EF4-FFF2-40B4-BE49-F238E27FC236}">
                <a16:creationId xmlns:a16="http://schemas.microsoft.com/office/drawing/2014/main" id="{BC3D71FD-52F1-4013-A7F8-16149FA88805}"/>
              </a:ext>
            </a:extLst>
          </p:cNvPr>
          <p:cNvSpPr>
            <a:spLocks noGrp="1" noChangeArrowheads="1"/>
          </p:cNvSpPr>
          <p:nvPr>
            <p:ph type="title"/>
          </p:nvPr>
        </p:nvSpPr>
        <p:spPr/>
        <p:txBody>
          <a:bodyPr/>
          <a:lstStyle/>
          <a:p>
            <a:r>
              <a:rPr lang="en-US" altLang="en-US" sz="3600" dirty="0">
                <a:effectLst>
                  <a:outerShdw blurRad="38100" dist="38100" dir="2700000" algn="tl">
                    <a:srgbClr val="000000">
                      <a:alpha val="43137"/>
                    </a:srgbClr>
                  </a:outerShdw>
                </a:effectLst>
              </a:rPr>
              <a:t>Screening</a:t>
            </a:r>
          </a:p>
        </p:txBody>
      </p:sp>
      <p:sp>
        <p:nvSpPr>
          <p:cNvPr id="51203" name="Rectangle 1027">
            <a:extLst>
              <a:ext uri="{FF2B5EF4-FFF2-40B4-BE49-F238E27FC236}">
                <a16:creationId xmlns:a16="http://schemas.microsoft.com/office/drawing/2014/main" id="{AC112A71-61D7-4F1A-950B-C98CF8168669}"/>
              </a:ext>
            </a:extLst>
          </p:cNvPr>
          <p:cNvSpPr>
            <a:spLocks noGrp="1" noChangeArrowheads="1"/>
          </p:cNvSpPr>
          <p:nvPr>
            <p:ph idx="1"/>
          </p:nvPr>
        </p:nvSpPr>
        <p:spPr/>
        <p:txBody>
          <a:bodyPr/>
          <a:lstStyle/>
          <a:p>
            <a:pPr algn="ctr"/>
            <a:r>
              <a:rPr lang="en-US" altLang="en-US" sz="2800" dirty="0"/>
              <a:t>All workers (paid and volunteer) complete a </a:t>
            </a:r>
            <a:r>
              <a:rPr lang="en-US" altLang="en-US" sz="2800" b="1" dirty="0"/>
              <a:t>BACKGROUND SCREENING FORM</a:t>
            </a:r>
            <a:r>
              <a:rPr lang="en-US" altLang="en-US" sz="2800" dirty="0"/>
              <a:t>.</a:t>
            </a:r>
          </a:p>
          <a:p>
            <a:pPr algn="ctr"/>
            <a:endParaRPr lang="en-US" altLang="en-US" sz="2800" dirty="0"/>
          </a:p>
          <a:p>
            <a:pPr algn="ctr"/>
            <a:r>
              <a:rPr lang="en-US" altLang="en-US" sz="2800" b="1" dirty="0"/>
              <a:t>REFERENCES</a:t>
            </a:r>
            <a:r>
              <a:rPr lang="en-US" altLang="en-US" sz="2800" dirty="0"/>
              <a:t> will be contacted.</a:t>
            </a:r>
          </a:p>
          <a:p>
            <a:pPr algn="ctr"/>
            <a:endParaRPr lang="en-US" altLang="en-US" sz="2800" dirty="0"/>
          </a:p>
          <a:p>
            <a:pPr algn="ctr"/>
            <a:r>
              <a:rPr lang="en-US" altLang="en-US" sz="2800" b="1" dirty="0"/>
              <a:t>BACKGROUND CHECKS</a:t>
            </a:r>
            <a:r>
              <a:rPr lang="en-US" altLang="en-US" sz="2800" dirty="0"/>
              <a:t> must be processed – Repeat every 2 years (annually if you live in transitional context).</a:t>
            </a:r>
          </a:p>
          <a:p>
            <a:pPr marL="0" indent="0" algn="ctr">
              <a:buNone/>
            </a:pPr>
            <a:endParaRPr lang="en-US" altLang="en-US" sz="3600" dirty="0"/>
          </a:p>
          <a:p>
            <a:endParaRPr lang="en-US" altLang="en-US" sz="3600"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PhAnim="0">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1202" name="Rectangle 1026">
            <a:extLst>
              <a:ext uri="{FF2B5EF4-FFF2-40B4-BE49-F238E27FC236}">
                <a16:creationId xmlns:a16="http://schemas.microsoft.com/office/drawing/2014/main" id="{BC3D71FD-52F1-4013-A7F8-16149FA88805}"/>
              </a:ext>
            </a:extLst>
          </p:cNvPr>
          <p:cNvSpPr>
            <a:spLocks noGrp="1" noChangeArrowheads="1"/>
          </p:cNvSpPr>
          <p:nvPr>
            <p:ph type="title"/>
          </p:nvPr>
        </p:nvSpPr>
        <p:spPr/>
        <p:txBody>
          <a:bodyPr/>
          <a:lstStyle/>
          <a:p>
            <a:r>
              <a:rPr lang="en-US" altLang="en-US" sz="3600" dirty="0">
                <a:effectLst>
                  <a:outerShdw blurRad="38100" dist="38100" dir="2700000" algn="tl">
                    <a:srgbClr val="000000">
                      <a:alpha val="43137"/>
                    </a:srgbClr>
                  </a:outerShdw>
                </a:effectLst>
              </a:rPr>
              <a:t>Screening</a:t>
            </a:r>
          </a:p>
        </p:txBody>
      </p:sp>
      <p:sp>
        <p:nvSpPr>
          <p:cNvPr id="51203" name="Rectangle 1027">
            <a:extLst>
              <a:ext uri="{FF2B5EF4-FFF2-40B4-BE49-F238E27FC236}">
                <a16:creationId xmlns:a16="http://schemas.microsoft.com/office/drawing/2014/main" id="{AC112A71-61D7-4F1A-950B-C98CF8168669}"/>
              </a:ext>
            </a:extLst>
          </p:cNvPr>
          <p:cNvSpPr>
            <a:spLocks noGrp="1" noChangeArrowheads="1"/>
          </p:cNvSpPr>
          <p:nvPr>
            <p:ph idx="1"/>
          </p:nvPr>
        </p:nvSpPr>
        <p:spPr/>
        <p:txBody>
          <a:bodyPr/>
          <a:lstStyle/>
          <a:p>
            <a:pPr algn="ctr"/>
            <a:r>
              <a:rPr lang="en-US" altLang="en-US" sz="2800" dirty="0"/>
              <a:t>Must be active with the church at least 6 months prior to supervising children/youth.</a:t>
            </a:r>
          </a:p>
          <a:p>
            <a:pPr algn="ctr"/>
            <a:endParaRPr lang="en-US" altLang="en-US" sz="2800" dirty="0"/>
          </a:p>
          <a:p>
            <a:pPr algn="ctr"/>
            <a:r>
              <a:rPr lang="en-US" altLang="en-US" sz="2800" dirty="0"/>
              <a:t>Define “membership” in your context.</a:t>
            </a:r>
          </a:p>
          <a:p>
            <a:pPr algn="ctr"/>
            <a:endParaRPr lang="en-US" altLang="en-US" sz="2800" dirty="0"/>
          </a:p>
          <a:p>
            <a:pPr algn="ctr"/>
            <a:r>
              <a:rPr lang="en-US" altLang="en-US" sz="2800" dirty="0"/>
              <a:t>New staff hires – References will replace 6 month waiting period.</a:t>
            </a:r>
          </a:p>
          <a:p>
            <a:pPr marL="0" indent="0" algn="ctr">
              <a:buNone/>
            </a:pPr>
            <a:endParaRPr lang="en-US" altLang="en-US" sz="3600" dirty="0"/>
          </a:p>
          <a:p>
            <a:endParaRPr lang="en-US" altLang="en-US" sz="3600" dirty="0"/>
          </a:p>
        </p:txBody>
      </p:sp>
    </p:spTree>
    <p:extLst>
      <p:ext uri="{BB962C8B-B14F-4D97-AF65-F5344CB8AC3E}">
        <p14:creationId xmlns:p14="http://schemas.microsoft.com/office/powerpoint/2010/main" val="3463196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8B0299-1083-0349-BA20-214DBF52C6C7}"/>
              </a:ext>
            </a:extLst>
          </p:cNvPr>
          <p:cNvPicPr>
            <a:picLocks noChangeAspect="1"/>
          </p:cNvPicPr>
          <p:nvPr/>
        </p:nvPicPr>
        <p:blipFill rotWithShape="1">
          <a:blip r:embed="rId2">
            <a:grayscl/>
          </a:blip>
          <a:srcRect b="25766"/>
          <a:stretch/>
        </p:blipFill>
        <p:spPr>
          <a:xfrm>
            <a:off x="0" y="0"/>
            <a:ext cx="12192000" cy="6015568"/>
          </a:xfrm>
          <a:prstGeom prst="rect">
            <a:avLst/>
          </a:prstGeom>
        </p:spPr>
      </p:pic>
      <p:sp>
        <p:nvSpPr>
          <p:cNvPr id="5" name="Rectangle 4">
            <a:extLst>
              <a:ext uri="{FF2B5EF4-FFF2-40B4-BE49-F238E27FC236}">
                <a16:creationId xmlns:a16="http://schemas.microsoft.com/office/drawing/2014/main" id="{8A754B58-E6A7-C348-A6B2-CD5C01A13746}"/>
              </a:ext>
            </a:extLst>
          </p:cNvPr>
          <p:cNvSpPr/>
          <p:nvPr/>
        </p:nvSpPr>
        <p:spPr>
          <a:xfrm>
            <a:off x="0" y="0"/>
            <a:ext cx="12192000" cy="6015568"/>
          </a:xfrm>
          <a:prstGeom prst="rect">
            <a:avLst/>
          </a:prstGeom>
          <a:solidFill>
            <a:schemeClr val="bg2">
              <a:lumMod val="50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itle 1">
            <a:extLst>
              <a:ext uri="{FF2B5EF4-FFF2-40B4-BE49-F238E27FC236}">
                <a16:creationId xmlns:a16="http://schemas.microsoft.com/office/drawing/2014/main" id="{8CE5A0D6-E732-8A44-99AB-8563F89CB2FF}"/>
              </a:ext>
            </a:extLst>
          </p:cNvPr>
          <p:cNvSpPr>
            <a:spLocks noGrp="1"/>
          </p:cNvSpPr>
          <p:nvPr>
            <p:ph type="title"/>
          </p:nvPr>
        </p:nvSpPr>
        <p:spPr>
          <a:xfrm>
            <a:off x="609601" y="275167"/>
            <a:ext cx="3848100" cy="1143000"/>
          </a:xfrm>
        </p:spPr>
        <p:txBody>
          <a:bodyPr/>
          <a:lstStyle/>
          <a:p>
            <a:r>
              <a:rPr lang="en-US" sz="4400" b="1" dirty="0">
                <a:solidFill>
                  <a:schemeClr val="bg1"/>
                </a:solidFill>
                <a:effectLst>
                  <a:outerShdw blurRad="50800" dist="38100" dir="8100000" algn="tr" rotWithShape="0">
                    <a:prstClr val="black">
                      <a:alpha val="40000"/>
                    </a:prstClr>
                  </a:outerShdw>
                </a:effectLst>
              </a:rPr>
              <a:t>DISCUSS</a:t>
            </a:r>
          </a:p>
        </p:txBody>
      </p:sp>
      <p:sp>
        <p:nvSpPr>
          <p:cNvPr id="3" name="Content Placeholder 2"/>
          <p:cNvSpPr>
            <a:spLocks noGrp="1"/>
          </p:cNvSpPr>
          <p:nvPr>
            <p:ph idx="1"/>
          </p:nvPr>
        </p:nvSpPr>
        <p:spPr>
          <a:xfrm>
            <a:off x="764294" y="1394451"/>
            <a:ext cx="10249837" cy="4167520"/>
          </a:xfrm>
        </p:spPr>
        <p:txBody>
          <a:bodyPr/>
          <a:lstStyle/>
          <a:p>
            <a:pPr marL="0" indent="0" algn="ctr">
              <a:spcBef>
                <a:spcPts val="384"/>
              </a:spcBef>
              <a:buNone/>
            </a:pPr>
            <a:r>
              <a:rPr lang="en-US" sz="3600" dirty="0">
                <a:solidFill>
                  <a:schemeClr val="bg1"/>
                </a:solidFill>
              </a:rPr>
              <a:t>How would you respond?</a:t>
            </a:r>
          </a:p>
          <a:p>
            <a:pPr marL="0" indent="0" algn="ctr">
              <a:spcBef>
                <a:spcPts val="384"/>
              </a:spcBef>
              <a:buNone/>
            </a:pPr>
            <a:endParaRPr lang="en-US" sz="3600" dirty="0">
              <a:solidFill>
                <a:schemeClr val="bg1"/>
              </a:solidFill>
            </a:endParaRPr>
          </a:p>
          <a:p>
            <a:pPr marL="0" indent="0" algn="ctr">
              <a:spcBef>
                <a:spcPts val="384"/>
              </a:spcBef>
              <a:buNone/>
            </a:pPr>
            <a:r>
              <a:rPr lang="en-US" sz="3600" dirty="0">
                <a:solidFill>
                  <a:schemeClr val="bg1"/>
                </a:solidFill>
              </a:rPr>
              <a:t>A registered sex offender wants to come to worship and participate in the ministries of your church?</a:t>
            </a:r>
          </a:p>
        </p:txBody>
      </p:sp>
      <p:grpSp>
        <p:nvGrpSpPr>
          <p:cNvPr id="11" name="Group 10">
            <a:extLst>
              <a:ext uri="{FF2B5EF4-FFF2-40B4-BE49-F238E27FC236}">
                <a16:creationId xmlns:a16="http://schemas.microsoft.com/office/drawing/2014/main" id="{896B96E7-CC7B-9F42-BF6F-87A1C23A38AB}"/>
              </a:ext>
            </a:extLst>
          </p:cNvPr>
          <p:cNvGrpSpPr/>
          <p:nvPr/>
        </p:nvGrpSpPr>
        <p:grpSpPr>
          <a:xfrm>
            <a:off x="320843" y="757483"/>
            <a:ext cx="11468389" cy="4772304"/>
            <a:chOff x="320842" y="757482"/>
            <a:chExt cx="11468389" cy="4772304"/>
          </a:xfrm>
        </p:grpSpPr>
        <p:cxnSp>
          <p:nvCxnSpPr>
            <p:cNvPr id="12" name="Straight Connector 11">
              <a:extLst>
                <a:ext uri="{FF2B5EF4-FFF2-40B4-BE49-F238E27FC236}">
                  <a16:creationId xmlns:a16="http://schemas.microsoft.com/office/drawing/2014/main" id="{C6B12582-7B59-3348-A58D-8554CD53392E}"/>
                </a:ext>
              </a:extLst>
            </p:cNvPr>
            <p:cNvCxnSpPr/>
            <p:nvPr/>
          </p:nvCxnSpPr>
          <p:spPr>
            <a:xfrm>
              <a:off x="4588329" y="800868"/>
              <a:ext cx="7184571" cy="0"/>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95C32425-184F-714B-9007-4631B1B08883}"/>
                </a:ext>
              </a:extLst>
            </p:cNvPr>
            <p:cNvCxnSpPr>
              <a:cxnSpLocks/>
            </p:cNvCxnSpPr>
            <p:nvPr/>
          </p:nvCxnSpPr>
          <p:spPr>
            <a:xfrm>
              <a:off x="320842" y="5463548"/>
              <a:ext cx="11424843" cy="0"/>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04F34456-A790-844B-A74E-6A0CDFA2AFB4}"/>
                </a:ext>
              </a:extLst>
            </p:cNvPr>
            <p:cNvCxnSpPr>
              <a:cxnSpLocks/>
            </p:cNvCxnSpPr>
            <p:nvPr/>
          </p:nvCxnSpPr>
          <p:spPr>
            <a:xfrm>
              <a:off x="11789231" y="757482"/>
              <a:ext cx="0" cy="4772304"/>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A33885D0-4D7D-1A46-BC9C-106496A5A79C}"/>
                </a:ext>
              </a:extLst>
            </p:cNvPr>
            <p:cNvCxnSpPr/>
            <p:nvPr/>
          </p:nvCxnSpPr>
          <p:spPr>
            <a:xfrm flipV="1">
              <a:off x="382146" y="1397385"/>
              <a:ext cx="0" cy="4018037"/>
            </a:xfrm>
            <a:prstGeom prst="straightConnector1">
              <a:avLst/>
            </a:prstGeom>
            <a:ln w="127000">
              <a:solidFill>
                <a:schemeClr val="bg1"/>
              </a:solidFill>
              <a:tailEnd type="triangle" w="lg"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49371978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8B0299-1083-0349-BA20-214DBF52C6C7}"/>
              </a:ext>
            </a:extLst>
          </p:cNvPr>
          <p:cNvPicPr>
            <a:picLocks noChangeAspect="1"/>
          </p:cNvPicPr>
          <p:nvPr/>
        </p:nvPicPr>
        <p:blipFill rotWithShape="1">
          <a:blip r:embed="rId3">
            <a:grayscl/>
          </a:blip>
          <a:srcRect b="25766"/>
          <a:stretch/>
        </p:blipFill>
        <p:spPr>
          <a:xfrm>
            <a:off x="0" y="0"/>
            <a:ext cx="12192000" cy="6015568"/>
          </a:xfrm>
          <a:prstGeom prst="rect">
            <a:avLst/>
          </a:prstGeom>
        </p:spPr>
      </p:pic>
      <p:sp>
        <p:nvSpPr>
          <p:cNvPr id="5" name="Rectangle 4">
            <a:extLst>
              <a:ext uri="{FF2B5EF4-FFF2-40B4-BE49-F238E27FC236}">
                <a16:creationId xmlns:a16="http://schemas.microsoft.com/office/drawing/2014/main" id="{8A754B58-E6A7-C348-A6B2-CD5C01A13746}"/>
              </a:ext>
            </a:extLst>
          </p:cNvPr>
          <p:cNvSpPr/>
          <p:nvPr/>
        </p:nvSpPr>
        <p:spPr>
          <a:xfrm>
            <a:off x="0" y="0"/>
            <a:ext cx="12192000" cy="6015568"/>
          </a:xfrm>
          <a:prstGeom prst="rect">
            <a:avLst/>
          </a:prstGeom>
          <a:solidFill>
            <a:schemeClr val="bg2">
              <a:lumMod val="50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itle 1">
            <a:extLst>
              <a:ext uri="{FF2B5EF4-FFF2-40B4-BE49-F238E27FC236}">
                <a16:creationId xmlns:a16="http://schemas.microsoft.com/office/drawing/2014/main" id="{8CE5A0D6-E732-8A44-99AB-8563F89CB2FF}"/>
              </a:ext>
            </a:extLst>
          </p:cNvPr>
          <p:cNvSpPr>
            <a:spLocks noGrp="1"/>
          </p:cNvSpPr>
          <p:nvPr>
            <p:ph type="title"/>
          </p:nvPr>
        </p:nvSpPr>
        <p:spPr>
          <a:xfrm>
            <a:off x="609601" y="275167"/>
            <a:ext cx="3848100" cy="1143000"/>
          </a:xfrm>
        </p:spPr>
        <p:txBody>
          <a:bodyPr/>
          <a:lstStyle/>
          <a:p>
            <a:r>
              <a:rPr lang="en-US" sz="3600" b="1" dirty="0">
                <a:solidFill>
                  <a:schemeClr val="bg1"/>
                </a:solidFill>
                <a:effectLst>
                  <a:outerShdw blurRad="50800" dist="38100" dir="8100000" algn="tr" rotWithShape="0">
                    <a:prstClr val="black">
                      <a:alpha val="40000"/>
                    </a:prstClr>
                  </a:outerShdw>
                </a:effectLst>
              </a:rPr>
              <a:t>Supervision</a:t>
            </a:r>
          </a:p>
        </p:txBody>
      </p:sp>
      <p:sp>
        <p:nvSpPr>
          <p:cNvPr id="3" name="Content Placeholder 2"/>
          <p:cNvSpPr>
            <a:spLocks noGrp="1"/>
          </p:cNvSpPr>
          <p:nvPr>
            <p:ph idx="1"/>
          </p:nvPr>
        </p:nvSpPr>
        <p:spPr>
          <a:xfrm>
            <a:off x="908345" y="1693334"/>
            <a:ext cx="10249837" cy="4143803"/>
          </a:xfrm>
        </p:spPr>
        <p:txBody>
          <a:bodyPr/>
          <a:lstStyle/>
          <a:p>
            <a:pPr marL="0" indent="0" algn="ctr">
              <a:spcBef>
                <a:spcPts val="384"/>
              </a:spcBef>
              <a:buNone/>
            </a:pPr>
            <a:endParaRPr lang="en-US" sz="5400" dirty="0">
              <a:solidFill>
                <a:schemeClr val="bg1"/>
              </a:solidFill>
            </a:endParaRPr>
          </a:p>
          <a:p>
            <a:pPr marL="0" indent="0" algn="ctr">
              <a:spcBef>
                <a:spcPts val="384"/>
              </a:spcBef>
              <a:buNone/>
            </a:pPr>
            <a:r>
              <a:rPr lang="en-US" sz="6600" dirty="0">
                <a:solidFill>
                  <a:schemeClr val="bg1"/>
                </a:solidFill>
              </a:rPr>
              <a:t>How to Supervise</a:t>
            </a:r>
          </a:p>
          <a:p>
            <a:endParaRPr lang="en-US" sz="6000" dirty="0">
              <a:solidFill>
                <a:schemeClr val="bg1"/>
              </a:solidFill>
              <a:effectLst>
                <a:outerShdw blurRad="50800" dist="38100" dir="2700000" algn="tl" rotWithShape="0">
                  <a:prstClr val="black">
                    <a:alpha val="40000"/>
                  </a:prstClr>
                </a:outerShdw>
              </a:effectLst>
            </a:endParaRPr>
          </a:p>
        </p:txBody>
      </p:sp>
      <p:grpSp>
        <p:nvGrpSpPr>
          <p:cNvPr id="11" name="Group 10">
            <a:extLst>
              <a:ext uri="{FF2B5EF4-FFF2-40B4-BE49-F238E27FC236}">
                <a16:creationId xmlns:a16="http://schemas.microsoft.com/office/drawing/2014/main" id="{896B96E7-CC7B-9F42-BF6F-87A1C23A38AB}"/>
              </a:ext>
            </a:extLst>
          </p:cNvPr>
          <p:cNvGrpSpPr/>
          <p:nvPr/>
        </p:nvGrpSpPr>
        <p:grpSpPr>
          <a:xfrm>
            <a:off x="320843" y="757483"/>
            <a:ext cx="11468389" cy="4772304"/>
            <a:chOff x="320842" y="757482"/>
            <a:chExt cx="11468389" cy="4772304"/>
          </a:xfrm>
        </p:grpSpPr>
        <p:cxnSp>
          <p:nvCxnSpPr>
            <p:cNvPr id="12" name="Straight Connector 11">
              <a:extLst>
                <a:ext uri="{FF2B5EF4-FFF2-40B4-BE49-F238E27FC236}">
                  <a16:creationId xmlns:a16="http://schemas.microsoft.com/office/drawing/2014/main" id="{C6B12582-7B59-3348-A58D-8554CD53392E}"/>
                </a:ext>
              </a:extLst>
            </p:cNvPr>
            <p:cNvCxnSpPr/>
            <p:nvPr/>
          </p:nvCxnSpPr>
          <p:spPr>
            <a:xfrm>
              <a:off x="4588329" y="800868"/>
              <a:ext cx="7184571" cy="0"/>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95C32425-184F-714B-9007-4631B1B08883}"/>
                </a:ext>
              </a:extLst>
            </p:cNvPr>
            <p:cNvCxnSpPr>
              <a:cxnSpLocks/>
            </p:cNvCxnSpPr>
            <p:nvPr/>
          </p:nvCxnSpPr>
          <p:spPr>
            <a:xfrm>
              <a:off x="320842" y="5463548"/>
              <a:ext cx="11424843" cy="0"/>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04F34456-A790-844B-A74E-6A0CDFA2AFB4}"/>
                </a:ext>
              </a:extLst>
            </p:cNvPr>
            <p:cNvCxnSpPr>
              <a:cxnSpLocks/>
            </p:cNvCxnSpPr>
            <p:nvPr/>
          </p:nvCxnSpPr>
          <p:spPr>
            <a:xfrm>
              <a:off x="11789231" y="757482"/>
              <a:ext cx="0" cy="4772304"/>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A33885D0-4D7D-1A46-BC9C-106496A5A79C}"/>
                </a:ext>
              </a:extLst>
            </p:cNvPr>
            <p:cNvCxnSpPr/>
            <p:nvPr/>
          </p:nvCxnSpPr>
          <p:spPr>
            <a:xfrm flipV="1">
              <a:off x="382146" y="1397385"/>
              <a:ext cx="0" cy="4018037"/>
            </a:xfrm>
            <a:prstGeom prst="straightConnector1">
              <a:avLst/>
            </a:prstGeom>
            <a:ln w="127000">
              <a:solidFill>
                <a:schemeClr val="bg1"/>
              </a:solidFill>
              <a:tailEnd type="triangle" w="lg"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07832880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8B0299-1083-0349-BA20-214DBF52C6C7}"/>
              </a:ext>
            </a:extLst>
          </p:cNvPr>
          <p:cNvPicPr>
            <a:picLocks noChangeAspect="1"/>
          </p:cNvPicPr>
          <p:nvPr/>
        </p:nvPicPr>
        <p:blipFill rotWithShape="1">
          <a:blip r:embed="rId2">
            <a:grayscl/>
          </a:blip>
          <a:srcRect b="25766"/>
          <a:stretch/>
        </p:blipFill>
        <p:spPr>
          <a:xfrm>
            <a:off x="0" y="0"/>
            <a:ext cx="12192000" cy="6015568"/>
          </a:xfrm>
          <a:prstGeom prst="rect">
            <a:avLst/>
          </a:prstGeom>
        </p:spPr>
      </p:pic>
      <p:sp>
        <p:nvSpPr>
          <p:cNvPr id="5" name="Rectangle 4">
            <a:extLst>
              <a:ext uri="{FF2B5EF4-FFF2-40B4-BE49-F238E27FC236}">
                <a16:creationId xmlns:a16="http://schemas.microsoft.com/office/drawing/2014/main" id="{8A754B58-E6A7-C348-A6B2-CD5C01A13746}"/>
              </a:ext>
            </a:extLst>
          </p:cNvPr>
          <p:cNvSpPr/>
          <p:nvPr/>
        </p:nvSpPr>
        <p:spPr>
          <a:xfrm>
            <a:off x="0" y="0"/>
            <a:ext cx="12192000" cy="6015568"/>
          </a:xfrm>
          <a:prstGeom prst="rect">
            <a:avLst/>
          </a:prstGeom>
          <a:solidFill>
            <a:schemeClr val="bg2">
              <a:lumMod val="50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itle 1">
            <a:extLst>
              <a:ext uri="{FF2B5EF4-FFF2-40B4-BE49-F238E27FC236}">
                <a16:creationId xmlns:a16="http://schemas.microsoft.com/office/drawing/2014/main" id="{8CE5A0D6-E732-8A44-99AB-8563F89CB2FF}"/>
              </a:ext>
            </a:extLst>
          </p:cNvPr>
          <p:cNvSpPr>
            <a:spLocks noGrp="1"/>
          </p:cNvSpPr>
          <p:nvPr>
            <p:ph type="title"/>
          </p:nvPr>
        </p:nvSpPr>
        <p:spPr>
          <a:xfrm>
            <a:off x="609601" y="275167"/>
            <a:ext cx="3848100" cy="1143000"/>
          </a:xfrm>
        </p:spPr>
        <p:txBody>
          <a:bodyPr/>
          <a:lstStyle/>
          <a:p>
            <a:r>
              <a:rPr lang="en-US" sz="4400" b="1" dirty="0">
                <a:solidFill>
                  <a:schemeClr val="bg1"/>
                </a:solidFill>
                <a:effectLst>
                  <a:outerShdw blurRad="50800" dist="38100" dir="8100000" algn="tr" rotWithShape="0">
                    <a:prstClr val="black">
                      <a:alpha val="40000"/>
                    </a:prstClr>
                  </a:outerShdw>
                </a:effectLst>
              </a:rPr>
              <a:t>Introduction</a:t>
            </a:r>
          </a:p>
        </p:txBody>
      </p:sp>
      <p:grpSp>
        <p:nvGrpSpPr>
          <p:cNvPr id="11" name="Group 10">
            <a:extLst>
              <a:ext uri="{FF2B5EF4-FFF2-40B4-BE49-F238E27FC236}">
                <a16:creationId xmlns:a16="http://schemas.microsoft.com/office/drawing/2014/main" id="{3CEB6164-FCFA-E743-B1BB-DD82D7F637EA}"/>
              </a:ext>
            </a:extLst>
          </p:cNvPr>
          <p:cNvGrpSpPr/>
          <p:nvPr/>
        </p:nvGrpSpPr>
        <p:grpSpPr>
          <a:xfrm>
            <a:off x="320843" y="757483"/>
            <a:ext cx="11468389" cy="4772304"/>
            <a:chOff x="320842" y="757482"/>
            <a:chExt cx="11468389" cy="4772304"/>
          </a:xfrm>
        </p:grpSpPr>
        <p:cxnSp>
          <p:nvCxnSpPr>
            <p:cNvPr id="7" name="Straight Connector 6">
              <a:extLst>
                <a:ext uri="{FF2B5EF4-FFF2-40B4-BE49-F238E27FC236}">
                  <a16:creationId xmlns:a16="http://schemas.microsoft.com/office/drawing/2014/main" id="{DB50A2CA-37EA-6E49-98B3-7EC7358CE49E}"/>
                </a:ext>
              </a:extLst>
            </p:cNvPr>
            <p:cNvCxnSpPr/>
            <p:nvPr/>
          </p:nvCxnSpPr>
          <p:spPr>
            <a:xfrm>
              <a:off x="4588329" y="800868"/>
              <a:ext cx="7184571" cy="0"/>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793D7B08-8926-6547-9A90-11EBA9FFE372}"/>
                </a:ext>
              </a:extLst>
            </p:cNvPr>
            <p:cNvCxnSpPr>
              <a:cxnSpLocks/>
            </p:cNvCxnSpPr>
            <p:nvPr/>
          </p:nvCxnSpPr>
          <p:spPr>
            <a:xfrm>
              <a:off x="320842" y="5463548"/>
              <a:ext cx="11424843" cy="0"/>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2920AB0F-28A0-6448-B933-518E657DCC55}"/>
                </a:ext>
              </a:extLst>
            </p:cNvPr>
            <p:cNvCxnSpPr>
              <a:cxnSpLocks/>
            </p:cNvCxnSpPr>
            <p:nvPr/>
          </p:nvCxnSpPr>
          <p:spPr>
            <a:xfrm>
              <a:off x="11789231" y="757482"/>
              <a:ext cx="0" cy="4772304"/>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FD35B404-74A9-B744-BE04-3FB8206F14D6}"/>
                </a:ext>
              </a:extLst>
            </p:cNvPr>
            <p:cNvCxnSpPr/>
            <p:nvPr/>
          </p:nvCxnSpPr>
          <p:spPr>
            <a:xfrm flipV="1">
              <a:off x="382146" y="1397385"/>
              <a:ext cx="0" cy="4018037"/>
            </a:xfrm>
            <a:prstGeom prst="straightConnector1">
              <a:avLst/>
            </a:prstGeom>
            <a:ln w="127000">
              <a:solidFill>
                <a:schemeClr val="bg1"/>
              </a:solidFill>
              <a:tailEnd type="triangle" w="lg" len="med"/>
            </a:ln>
            <a:effectLst/>
          </p:spPr>
          <p:style>
            <a:lnRef idx="2">
              <a:schemeClr val="accent1"/>
            </a:lnRef>
            <a:fillRef idx="0">
              <a:schemeClr val="accent1"/>
            </a:fillRef>
            <a:effectRef idx="1">
              <a:schemeClr val="accent1"/>
            </a:effectRef>
            <a:fontRef idx="minor">
              <a:schemeClr val="tx1"/>
            </a:fontRef>
          </p:style>
        </p:cxnSp>
      </p:grpSp>
      <p:sp>
        <p:nvSpPr>
          <p:cNvPr id="3" name="Content Placeholder 2"/>
          <p:cNvSpPr>
            <a:spLocks noGrp="1"/>
          </p:cNvSpPr>
          <p:nvPr>
            <p:ph idx="1"/>
          </p:nvPr>
        </p:nvSpPr>
        <p:spPr>
          <a:xfrm>
            <a:off x="764294" y="1916263"/>
            <a:ext cx="10249837" cy="3645707"/>
          </a:xfrm>
        </p:spPr>
        <p:txBody>
          <a:bodyPr/>
          <a:lstStyle/>
          <a:p>
            <a:pPr marL="0" indent="0" algn="ctr">
              <a:spcBef>
                <a:spcPts val="384"/>
              </a:spcBef>
              <a:buNone/>
            </a:pPr>
            <a:r>
              <a:rPr lang="en-US" sz="4400" dirty="0">
                <a:solidFill>
                  <a:schemeClr val="bg1"/>
                </a:solidFill>
              </a:rPr>
              <a:t>Giving us a Reason: Moving from fear to flourish. Seeing Safer Sanctuaries as a ministry opportunity</a:t>
            </a:r>
            <a:endParaRPr lang="en-US" sz="4400"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31877340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8B0299-1083-0349-BA20-214DBF52C6C7}"/>
              </a:ext>
            </a:extLst>
          </p:cNvPr>
          <p:cNvPicPr>
            <a:picLocks noChangeAspect="1"/>
          </p:cNvPicPr>
          <p:nvPr/>
        </p:nvPicPr>
        <p:blipFill rotWithShape="1">
          <a:blip r:embed="rId2">
            <a:grayscl/>
          </a:blip>
          <a:srcRect b="25766"/>
          <a:stretch/>
        </p:blipFill>
        <p:spPr>
          <a:xfrm>
            <a:off x="0" y="0"/>
            <a:ext cx="12192000" cy="6015568"/>
          </a:xfrm>
          <a:prstGeom prst="rect">
            <a:avLst/>
          </a:prstGeom>
        </p:spPr>
      </p:pic>
      <p:sp>
        <p:nvSpPr>
          <p:cNvPr id="5" name="Rectangle 4">
            <a:extLst>
              <a:ext uri="{FF2B5EF4-FFF2-40B4-BE49-F238E27FC236}">
                <a16:creationId xmlns:a16="http://schemas.microsoft.com/office/drawing/2014/main" id="{8A754B58-E6A7-C348-A6B2-CD5C01A13746}"/>
              </a:ext>
            </a:extLst>
          </p:cNvPr>
          <p:cNvSpPr/>
          <p:nvPr/>
        </p:nvSpPr>
        <p:spPr>
          <a:xfrm>
            <a:off x="0" y="0"/>
            <a:ext cx="12192000" cy="6015568"/>
          </a:xfrm>
          <a:prstGeom prst="rect">
            <a:avLst/>
          </a:prstGeom>
          <a:solidFill>
            <a:schemeClr val="bg2">
              <a:lumMod val="50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itle 1">
            <a:extLst>
              <a:ext uri="{FF2B5EF4-FFF2-40B4-BE49-F238E27FC236}">
                <a16:creationId xmlns:a16="http://schemas.microsoft.com/office/drawing/2014/main" id="{8CE5A0D6-E732-8A44-99AB-8563F89CB2FF}"/>
              </a:ext>
            </a:extLst>
          </p:cNvPr>
          <p:cNvSpPr>
            <a:spLocks noGrp="1"/>
          </p:cNvSpPr>
          <p:nvPr>
            <p:ph type="title"/>
          </p:nvPr>
        </p:nvSpPr>
        <p:spPr>
          <a:xfrm>
            <a:off x="609601" y="275167"/>
            <a:ext cx="3848100" cy="1143000"/>
          </a:xfrm>
        </p:spPr>
        <p:txBody>
          <a:bodyPr/>
          <a:lstStyle/>
          <a:p>
            <a:pPr algn="l"/>
            <a:r>
              <a:rPr lang="en-US" sz="4400" b="1" dirty="0">
                <a:solidFill>
                  <a:schemeClr val="bg1"/>
                </a:solidFill>
                <a:effectLst>
                  <a:outerShdw blurRad="50800" dist="38100" dir="8100000" algn="tr" rotWithShape="0">
                    <a:prstClr val="black">
                      <a:alpha val="40000"/>
                    </a:prstClr>
                  </a:outerShdw>
                </a:effectLst>
              </a:rPr>
              <a:t>WONDER</a:t>
            </a:r>
          </a:p>
        </p:txBody>
      </p:sp>
      <p:sp>
        <p:nvSpPr>
          <p:cNvPr id="3" name="Content Placeholder 2"/>
          <p:cNvSpPr>
            <a:spLocks noGrp="1"/>
          </p:cNvSpPr>
          <p:nvPr>
            <p:ph idx="1"/>
          </p:nvPr>
        </p:nvSpPr>
        <p:spPr>
          <a:xfrm>
            <a:off x="764294" y="1916263"/>
            <a:ext cx="10249837" cy="3645707"/>
          </a:xfrm>
        </p:spPr>
        <p:txBody>
          <a:bodyPr/>
          <a:lstStyle/>
          <a:p>
            <a:pPr marL="0" indent="0" algn="ctr">
              <a:spcBef>
                <a:spcPts val="384"/>
              </a:spcBef>
              <a:buNone/>
            </a:pPr>
            <a:r>
              <a:rPr lang="en-US" sz="4800" dirty="0">
                <a:solidFill>
                  <a:schemeClr val="bg1"/>
                </a:solidFill>
              </a:rPr>
              <a:t>Share your understanding of supervision in a Safer Sanctuary policy.</a:t>
            </a:r>
          </a:p>
          <a:p>
            <a:endParaRPr lang="en-US" sz="6000" dirty="0">
              <a:solidFill>
                <a:schemeClr val="bg1"/>
              </a:solidFill>
              <a:effectLst>
                <a:outerShdw blurRad="50800" dist="38100" dir="2700000" algn="tl" rotWithShape="0">
                  <a:prstClr val="black">
                    <a:alpha val="40000"/>
                  </a:prstClr>
                </a:outerShdw>
              </a:effectLst>
            </a:endParaRPr>
          </a:p>
        </p:txBody>
      </p:sp>
      <p:grpSp>
        <p:nvGrpSpPr>
          <p:cNvPr id="11" name="Group 10">
            <a:extLst>
              <a:ext uri="{FF2B5EF4-FFF2-40B4-BE49-F238E27FC236}">
                <a16:creationId xmlns:a16="http://schemas.microsoft.com/office/drawing/2014/main" id="{896B96E7-CC7B-9F42-BF6F-87A1C23A38AB}"/>
              </a:ext>
            </a:extLst>
          </p:cNvPr>
          <p:cNvGrpSpPr/>
          <p:nvPr/>
        </p:nvGrpSpPr>
        <p:grpSpPr>
          <a:xfrm>
            <a:off x="320843" y="757483"/>
            <a:ext cx="11468389" cy="4772304"/>
            <a:chOff x="320842" y="757482"/>
            <a:chExt cx="11468389" cy="4772304"/>
          </a:xfrm>
        </p:grpSpPr>
        <p:cxnSp>
          <p:nvCxnSpPr>
            <p:cNvPr id="12" name="Straight Connector 11">
              <a:extLst>
                <a:ext uri="{FF2B5EF4-FFF2-40B4-BE49-F238E27FC236}">
                  <a16:creationId xmlns:a16="http://schemas.microsoft.com/office/drawing/2014/main" id="{C6B12582-7B59-3348-A58D-8554CD53392E}"/>
                </a:ext>
              </a:extLst>
            </p:cNvPr>
            <p:cNvCxnSpPr/>
            <p:nvPr/>
          </p:nvCxnSpPr>
          <p:spPr>
            <a:xfrm>
              <a:off x="4588329" y="800868"/>
              <a:ext cx="7184571" cy="0"/>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95C32425-184F-714B-9007-4631B1B08883}"/>
                </a:ext>
              </a:extLst>
            </p:cNvPr>
            <p:cNvCxnSpPr>
              <a:cxnSpLocks/>
            </p:cNvCxnSpPr>
            <p:nvPr/>
          </p:nvCxnSpPr>
          <p:spPr>
            <a:xfrm>
              <a:off x="320842" y="5463548"/>
              <a:ext cx="11424843" cy="0"/>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04F34456-A790-844B-A74E-6A0CDFA2AFB4}"/>
                </a:ext>
              </a:extLst>
            </p:cNvPr>
            <p:cNvCxnSpPr>
              <a:cxnSpLocks/>
            </p:cNvCxnSpPr>
            <p:nvPr/>
          </p:nvCxnSpPr>
          <p:spPr>
            <a:xfrm>
              <a:off x="11789231" y="757482"/>
              <a:ext cx="0" cy="4772304"/>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A33885D0-4D7D-1A46-BC9C-106496A5A79C}"/>
                </a:ext>
              </a:extLst>
            </p:cNvPr>
            <p:cNvCxnSpPr/>
            <p:nvPr/>
          </p:nvCxnSpPr>
          <p:spPr>
            <a:xfrm flipV="1">
              <a:off x="382146" y="1397385"/>
              <a:ext cx="0" cy="4018037"/>
            </a:xfrm>
            <a:prstGeom prst="straightConnector1">
              <a:avLst/>
            </a:prstGeom>
            <a:ln w="127000">
              <a:solidFill>
                <a:schemeClr val="bg1"/>
              </a:solidFill>
              <a:tailEnd type="triangle" w="lg"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0306245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FDC66-D39C-0C4F-37BE-BC5330A7C332}"/>
              </a:ext>
            </a:extLst>
          </p:cNvPr>
          <p:cNvSpPr>
            <a:spLocks noGrp="1"/>
          </p:cNvSpPr>
          <p:nvPr>
            <p:ph type="title"/>
          </p:nvPr>
        </p:nvSpPr>
        <p:spPr/>
        <p:txBody>
          <a:bodyPr/>
          <a:lstStyle/>
          <a:p>
            <a:r>
              <a:rPr lang="en-US" sz="4400" dirty="0">
                <a:effectLst>
                  <a:outerShdw blurRad="38100" dist="38100" dir="2700000" algn="tl">
                    <a:srgbClr val="000000">
                      <a:alpha val="43137"/>
                    </a:srgbClr>
                  </a:outerShdw>
                </a:effectLst>
              </a:rPr>
              <a:t>Supervision</a:t>
            </a:r>
          </a:p>
        </p:txBody>
      </p:sp>
      <p:sp>
        <p:nvSpPr>
          <p:cNvPr id="3" name="Content Placeholder 2">
            <a:extLst>
              <a:ext uri="{FF2B5EF4-FFF2-40B4-BE49-F238E27FC236}">
                <a16:creationId xmlns:a16="http://schemas.microsoft.com/office/drawing/2014/main" id="{2EF24852-BB7D-F0B1-2E1D-59F3ACF3EEBB}"/>
              </a:ext>
            </a:extLst>
          </p:cNvPr>
          <p:cNvSpPr>
            <a:spLocks noGrp="1"/>
          </p:cNvSpPr>
          <p:nvPr>
            <p:ph idx="1"/>
          </p:nvPr>
        </p:nvSpPr>
        <p:spPr>
          <a:xfrm>
            <a:off x="3991530" y="1880309"/>
            <a:ext cx="3846990" cy="4196641"/>
          </a:xfrm>
        </p:spPr>
        <p:txBody>
          <a:bodyPr/>
          <a:lstStyle/>
          <a:p>
            <a:pPr algn="ctr"/>
            <a:r>
              <a:rPr lang="en-US" sz="3200" dirty="0"/>
              <a:t>Goals</a:t>
            </a:r>
          </a:p>
          <a:p>
            <a:pPr algn="ctr"/>
            <a:r>
              <a:rPr lang="en-US" sz="3200" dirty="0"/>
              <a:t>Roles</a:t>
            </a:r>
          </a:p>
          <a:p>
            <a:pPr algn="ctr"/>
            <a:r>
              <a:rPr lang="en-US" sz="3200" dirty="0"/>
              <a:t>Expectations</a:t>
            </a:r>
          </a:p>
          <a:p>
            <a:pPr algn="ctr"/>
            <a:r>
              <a:rPr lang="en-US" sz="3200" dirty="0"/>
              <a:t>Abilities</a:t>
            </a:r>
          </a:p>
          <a:p>
            <a:pPr algn="ctr"/>
            <a:r>
              <a:rPr lang="en-US" sz="3200" dirty="0"/>
              <a:t>Time</a:t>
            </a:r>
          </a:p>
        </p:txBody>
      </p:sp>
    </p:spTree>
    <p:extLst>
      <p:ext uri="{BB962C8B-B14F-4D97-AF65-F5344CB8AC3E}">
        <p14:creationId xmlns:p14="http://schemas.microsoft.com/office/powerpoint/2010/main" val="422968689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29198-AD54-6972-21C0-F46605FF40BE}"/>
              </a:ext>
            </a:extLst>
          </p:cNvPr>
          <p:cNvSpPr>
            <a:spLocks noGrp="1"/>
          </p:cNvSpPr>
          <p:nvPr>
            <p:ph type="title"/>
          </p:nvPr>
        </p:nvSpPr>
        <p:spPr>
          <a:xfrm>
            <a:off x="609602" y="273049"/>
            <a:ext cx="4077807" cy="1162051"/>
          </a:xfrm>
        </p:spPr>
        <p:txBody>
          <a:bodyPr wrap="square" anchor="b">
            <a:normAutofit fontScale="90000"/>
          </a:bodyPr>
          <a:lstStyle/>
          <a:p>
            <a:r>
              <a:rPr lang="en-US" sz="3600" dirty="0">
                <a:effectLst>
                  <a:outerShdw blurRad="38100" dist="38100" dir="2700000" algn="tl">
                    <a:srgbClr val="000000">
                      <a:alpha val="43137"/>
                    </a:srgbClr>
                  </a:outerShdw>
                </a:effectLst>
              </a:rPr>
              <a:t>Consider the Following</a:t>
            </a:r>
          </a:p>
        </p:txBody>
      </p:sp>
      <p:pic>
        <p:nvPicPr>
          <p:cNvPr id="5" name="Picture 4">
            <a:extLst>
              <a:ext uri="{FF2B5EF4-FFF2-40B4-BE49-F238E27FC236}">
                <a16:creationId xmlns:a16="http://schemas.microsoft.com/office/drawing/2014/main" id="{0F0929D7-2D03-9A62-C5DC-A04F5E456C65}"/>
              </a:ext>
            </a:extLst>
          </p:cNvPr>
          <p:cNvPicPr>
            <a:picLocks noChangeAspect="1"/>
          </p:cNvPicPr>
          <p:nvPr/>
        </p:nvPicPr>
        <p:blipFill>
          <a:blip r:embed="rId4"/>
          <a:stretch>
            <a:fillRect/>
          </a:stretch>
        </p:blipFill>
        <p:spPr>
          <a:xfrm>
            <a:off x="5248010" y="273053"/>
            <a:ext cx="5853113" cy="5853113"/>
          </a:xfrm>
          <a:prstGeom prst="rect">
            <a:avLst/>
          </a:prstGeom>
          <a:noFill/>
        </p:spPr>
      </p:pic>
      <p:sp>
        <p:nvSpPr>
          <p:cNvPr id="3" name="Content Placeholder 2">
            <a:extLst>
              <a:ext uri="{FF2B5EF4-FFF2-40B4-BE49-F238E27FC236}">
                <a16:creationId xmlns:a16="http://schemas.microsoft.com/office/drawing/2014/main" id="{1B9A3C11-AE14-5655-D39D-0E560D513FCB}"/>
              </a:ext>
            </a:extLst>
          </p:cNvPr>
          <p:cNvSpPr>
            <a:spLocks noGrp="1"/>
          </p:cNvSpPr>
          <p:nvPr>
            <p:ph type="body" sz="half" idx="2"/>
          </p:nvPr>
        </p:nvSpPr>
        <p:spPr>
          <a:xfrm>
            <a:off x="609603" y="1435103"/>
            <a:ext cx="4011084" cy="4691063"/>
          </a:xfrm>
        </p:spPr>
        <p:txBody>
          <a:bodyPr wrap="square" anchor="t">
            <a:normAutofit/>
          </a:bodyPr>
          <a:lstStyle/>
          <a:p>
            <a:pPr marL="342900" marR="0" lvl="0" indent="-342900">
              <a:spcBef>
                <a:spcPts val="0"/>
              </a:spcBef>
              <a:spcAft>
                <a:spcPts val="0"/>
              </a:spcAft>
              <a:buFont typeface="Symbol" panose="05050102010706020507" pitchFamily="18" charset="2"/>
              <a:buChar char=""/>
            </a:pPr>
            <a:endParaRPr lang="en-US" kern="100" dirty="0">
              <a:effectLst/>
            </a:endParaRPr>
          </a:p>
          <a:p>
            <a:pPr marL="0" marR="0" lvl="0" indent="0">
              <a:spcBef>
                <a:spcPts val="0"/>
              </a:spcBef>
              <a:spcAft>
                <a:spcPts val="0"/>
              </a:spcAft>
              <a:buNone/>
            </a:pPr>
            <a:endParaRPr lang="en-US" kern="100" dirty="0"/>
          </a:p>
          <a:p>
            <a:pPr marL="342900" marR="0" lvl="0" indent="-342900">
              <a:spcBef>
                <a:spcPts val="0"/>
              </a:spcBef>
              <a:spcAft>
                <a:spcPts val="0"/>
              </a:spcAft>
              <a:buFont typeface="Symbol" panose="05050102010706020507" pitchFamily="18" charset="2"/>
              <a:buChar char=""/>
            </a:pPr>
            <a:r>
              <a:rPr lang="en-US" sz="2400" kern="100" dirty="0">
                <a:effectLst/>
              </a:rPr>
              <a:t>Best Practices</a:t>
            </a:r>
          </a:p>
          <a:p>
            <a:pPr marL="342900" marR="0" lvl="0" indent="-342900">
              <a:spcBef>
                <a:spcPts val="0"/>
              </a:spcBef>
              <a:spcAft>
                <a:spcPts val="0"/>
              </a:spcAft>
              <a:buFont typeface="Symbol" panose="05050102010706020507" pitchFamily="18" charset="2"/>
              <a:buChar char=""/>
            </a:pPr>
            <a:r>
              <a:rPr lang="en-US" sz="2400" kern="100" dirty="0">
                <a:effectLst/>
              </a:rPr>
              <a:t>Rule of Three</a:t>
            </a:r>
          </a:p>
          <a:p>
            <a:pPr marL="342900" marR="0" lvl="0" indent="-342900">
              <a:spcBef>
                <a:spcPts val="0"/>
              </a:spcBef>
              <a:spcAft>
                <a:spcPts val="0"/>
              </a:spcAft>
              <a:buFont typeface="Symbol" panose="05050102010706020507" pitchFamily="18" charset="2"/>
              <a:buChar char=""/>
            </a:pPr>
            <a:r>
              <a:rPr lang="en-US" sz="2400" kern="100" dirty="0">
                <a:effectLst/>
              </a:rPr>
              <a:t>Transportation </a:t>
            </a:r>
          </a:p>
          <a:p>
            <a:pPr marL="342900" marR="0" lvl="0" indent="-342900">
              <a:spcBef>
                <a:spcPts val="0"/>
              </a:spcBef>
              <a:spcAft>
                <a:spcPts val="0"/>
              </a:spcAft>
              <a:buFont typeface="Symbol" panose="05050102010706020507" pitchFamily="18" charset="2"/>
              <a:buChar char=""/>
            </a:pPr>
            <a:r>
              <a:rPr lang="en-US" sz="2400" kern="100" dirty="0">
                <a:effectLst/>
              </a:rPr>
              <a:t>Public Place </a:t>
            </a:r>
          </a:p>
          <a:p>
            <a:pPr marL="342900" marR="0" lvl="0" indent="-342900">
              <a:spcBef>
                <a:spcPts val="0"/>
              </a:spcBef>
              <a:spcAft>
                <a:spcPts val="0"/>
              </a:spcAft>
              <a:buFont typeface="Symbol" panose="05050102010706020507" pitchFamily="18" charset="2"/>
              <a:buChar char=""/>
            </a:pPr>
            <a:r>
              <a:rPr lang="en-US" sz="2400" kern="100" dirty="0">
                <a:effectLst/>
              </a:rPr>
              <a:t>Bathrooms </a:t>
            </a:r>
          </a:p>
          <a:p>
            <a:pPr marL="342900" marR="0" lvl="0" indent="-342900">
              <a:spcBef>
                <a:spcPts val="0"/>
              </a:spcBef>
              <a:spcAft>
                <a:spcPts val="0"/>
              </a:spcAft>
              <a:buFont typeface="Symbol" panose="05050102010706020507" pitchFamily="18" charset="2"/>
              <a:buChar char=""/>
            </a:pPr>
            <a:r>
              <a:rPr lang="en-US" sz="2400" kern="100" dirty="0">
                <a:effectLst/>
              </a:rPr>
              <a:t>Gender/</a:t>
            </a:r>
            <a:r>
              <a:rPr lang="en-US" sz="2400" kern="100" dirty="0"/>
              <a:t>S</a:t>
            </a:r>
            <a:r>
              <a:rPr lang="en-US" sz="2400" kern="100" dirty="0">
                <a:effectLst/>
              </a:rPr>
              <a:t>exuality </a:t>
            </a:r>
            <a:r>
              <a:rPr lang="en-US" sz="2400" kern="100" dirty="0"/>
              <a:t>I</a:t>
            </a:r>
            <a:r>
              <a:rPr lang="en-US" sz="2400" kern="100" dirty="0">
                <a:effectLst/>
              </a:rPr>
              <a:t>ssues </a:t>
            </a:r>
          </a:p>
          <a:p>
            <a:pPr marL="342900" marR="0" lvl="0" indent="-342900">
              <a:spcBef>
                <a:spcPts val="0"/>
              </a:spcBef>
              <a:spcAft>
                <a:spcPts val="800"/>
              </a:spcAft>
              <a:buFont typeface="Symbol" panose="05050102010706020507" pitchFamily="18" charset="2"/>
              <a:buChar char=""/>
            </a:pPr>
            <a:r>
              <a:rPr lang="en-US" sz="2400" kern="100" dirty="0">
                <a:effectLst/>
              </a:rPr>
              <a:t>Third Parties </a:t>
            </a:r>
            <a:r>
              <a:rPr lang="en-US" sz="2400" kern="100" dirty="0"/>
              <a:t>U</a:t>
            </a:r>
            <a:r>
              <a:rPr lang="en-US" sz="2400" kern="100" dirty="0">
                <a:effectLst/>
              </a:rPr>
              <a:t>sing Church Facilities.</a:t>
            </a:r>
          </a:p>
          <a:p>
            <a:endParaRPr lang="en-US" dirty="0"/>
          </a:p>
        </p:txBody>
      </p:sp>
    </p:spTree>
    <p:extLst>
      <p:ext uri="{BB962C8B-B14F-4D97-AF65-F5344CB8AC3E}">
        <p14:creationId xmlns:p14="http://schemas.microsoft.com/office/powerpoint/2010/main" val="338528658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showMasterPhAnim="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AD96B532-369C-4DA7-9CC4-9C3E4150EBE3}"/>
              </a:ext>
            </a:extLst>
          </p:cNvPr>
          <p:cNvSpPr>
            <a:spLocks noGrp="1" noChangeArrowheads="1"/>
          </p:cNvSpPr>
          <p:nvPr>
            <p:ph type="title"/>
          </p:nvPr>
        </p:nvSpPr>
        <p:spPr/>
        <p:txBody>
          <a:bodyPr/>
          <a:lstStyle/>
          <a:p>
            <a:r>
              <a:rPr lang="en-US" altLang="en-US" sz="4000" dirty="0">
                <a:effectLst>
                  <a:outerShdw blurRad="38100" dist="38100" dir="2700000" algn="tl">
                    <a:srgbClr val="000000">
                      <a:alpha val="43137"/>
                    </a:srgbClr>
                  </a:outerShdw>
                </a:effectLst>
              </a:rPr>
              <a:t>Supervision</a:t>
            </a:r>
          </a:p>
        </p:txBody>
      </p:sp>
      <p:sp>
        <p:nvSpPr>
          <p:cNvPr id="52227" name="Rectangle 3">
            <a:extLst>
              <a:ext uri="{FF2B5EF4-FFF2-40B4-BE49-F238E27FC236}">
                <a16:creationId xmlns:a16="http://schemas.microsoft.com/office/drawing/2014/main" id="{917E9981-C1F7-4641-B642-0C50F4806221}"/>
              </a:ext>
            </a:extLst>
          </p:cNvPr>
          <p:cNvSpPr>
            <a:spLocks noGrp="1" noChangeArrowheads="1"/>
          </p:cNvSpPr>
          <p:nvPr>
            <p:ph idx="1"/>
          </p:nvPr>
        </p:nvSpPr>
        <p:spPr/>
        <p:txBody>
          <a:bodyPr/>
          <a:lstStyle/>
          <a:p>
            <a:r>
              <a:rPr lang="en-US" altLang="en-US" sz="2800" dirty="0"/>
              <a:t>Participate in annual TRAINING for staff &amp; volunteers.</a:t>
            </a:r>
          </a:p>
          <a:p>
            <a:pPr marL="0" indent="0">
              <a:buNone/>
            </a:pPr>
            <a:endParaRPr lang="en-US" altLang="en-US" sz="2800" dirty="0"/>
          </a:p>
          <a:p>
            <a:r>
              <a:rPr lang="en-US" altLang="en-US" sz="2800" dirty="0"/>
              <a:t>All ministries should occur in OPEN VIEW. Window, half door (Dutch door), or door shall remain open.</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showMasterPhAnim="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4BCEB829-6899-4F34-9368-E5FF4E0B6B4A}"/>
              </a:ext>
            </a:extLst>
          </p:cNvPr>
          <p:cNvSpPr>
            <a:spLocks noGrp="1" noChangeArrowheads="1"/>
          </p:cNvSpPr>
          <p:nvPr>
            <p:ph type="title"/>
          </p:nvPr>
        </p:nvSpPr>
        <p:spPr/>
        <p:txBody>
          <a:bodyPr/>
          <a:lstStyle/>
          <a:p>
            <a:r>
              <a:rPr lang="en-US" altLang="en-US" sz="4000" dirty="0">
                <a:effectLst>
                  <a:outerShdw blurRad="38100" dist="38100" dir="2700000" algn="tl">
                    <a:srgbClr val="000000">
                      <a:alpha val="43137"/>
                    </a:srgbClr>
                  </a:outerShdw>
                </a:effectLst>
              </a:rPr>
              <a:t>Supervision</a:t>
            </a:r>
          </a:p>
        </p:txBody>
      </p:sp>
      <p:sp>
        <p:nvSpPr>
          <p:cNvPr id="25603" name="Rectangle 3">
            <a:extLst>
              <a:ext uri="{FF2B5EF4-FFF2-40B4-BE49-F238E27FC236}">
                <a16:creationId xmlns:a16="http://schemas.microsoft.com/office/drawing/2014/main" id="{A45BC074-390C-4623-9756-F1BDB43D01D5}"/>
              </a:ext>
            </a:extLst>
          </p:cNvPr>
          <p:cNvSpPr>
            <a:spLocks noGrp="1" noChangeArrowheads="1"/>
          </p:cNvSpPr>
          <p:nvPr>
            <p:ph idx="1"/>
          </p:nvPr>
        </p:nvSpPr>
        <p:spPr>
          <a:xfrm>
            <a:off x="609600" y="1214966"/>
            <a:ext cx="10972800" cy="4428067"/>
          </a:xfrm>
        </p:spPr>
        <p:txBody>
          <a:bodyPr/>
          <a:lstStyle/>
          <a:p>
            <a:endParaRPr lang="en-US" altLang="en-US" sz="3600" dirty="0"/>
          </a:p>
          <a:p>
            <a:r>
              <a:rPr lang="en-US" altLang="en-US" sz="2800" dirty="0"/>
              <a:t>2 Adult Rule.  There will be 2 unrelated adults in each classroom no matter the size of the group.</a:t>
            </a:r>
          </a:p>
          <a:p>
            <a:pPr marL="0" indent="0">
              <a:buNone/>
            </a:pPr>
            <a:endParaRPr lang="en-US" altLang="en-US" sz="2800" dirty="0"/>
          </a:p>
          <a:p>
            <a:r>
              <a:rPr lang="en-US" altLang="en-US" sz="2800" dirty="0"/>
              <a:t>If this is not possible, there will be a “roamer” who moves amid the rooms during the program period.  </a:t>
            </a:r>
          </a:p>
          <a:p>
            <a:endParaRPr lang="en-US" altLang="en-US"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PhAnim="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0050B4D5-0D50-44B2-83AF-0DAB33698730}"/>
              </a:ext>
            </a:extLst>
          </p:cNvPr>
          <p:cNvSpPr>
            <a:spLocks noGrp="1" noChangeArrowheads="1"/>
          </p:cNvSpPr>
          <p:nvPr>
            <p:ph type="title"/>
          </p:nvPr>
        </p:nvSpPr>
        <p:spPr/>
        <p:txBody>
          <a:bodyPr/>
          <a:lstStyle/>
          <a:p>
            <a:r>
              <a:rPr lang="en-US" altLang="en-US" sz="4000" dirty="0">
                <a:effectLst>
                  <a:outerShdw blurRad="38100" dist="38100" dir="2700000" algn="tl">
                    <a:srgbClr val="000000">
                      <a:alpha val="43137"/>
                    </a:srgbClr>
                  </a:outerShdw>
                </a:effectLst>
              </a:rPr>
              <a:t>Supervision</a:t>
            </a:r>
          </a:p>
        </p:txBody>
      </p:sp>
      <p:sp>
        <p:nvSpPr>
          <p:cNvPr id="26627" name="Rectangle 3">
            <a:extLst>
              <a:ext uri="{FF2B5EF4-FFF2-40B4-BE49-F238E27FC236}">
                <a16:creationId xmlns:a16="http://schemas.microsoft.com/office/drawing/2014/main" id="{2AF0B83F-6700-4223-985E-B8143F6A8643}"/>
              </a:ext>
            </a:extLst>
          </p:cNvPr>
          <p:cNvSpPr>
            <a:spLocks noGrp="1" noChangeArrowheads="1"/>
          </p:cNvSpPr>
          <p:nvPr>
            <p:ph idx="1"/>
          </p:nvPr>
        </p:nvSpPr>
        <p:spPr/>
        <p:txBody>
          <a:bodyPr/>
          <a:lstStyle/>
          <a:p>
            <a:r>
              <a:rPr lang="en-US" altLang="en-US" sz="2800" dirty="0"/>
              <a:t>No one vulnerable will be left unsupervised.</a:t>
            </a:r>
          </a:p>
          <a:p>
            <a:endParaRPr lang="en-US" altLang="en-US" sz="2800" dirty="0"/>
          </a:p>
          <a:p>
            <a:r>
              <a:rPr lang="en-US" altLang="en-US" sz="2800" dirty="0"/>
              <a:t>Monitor area of ministry at all times.</a:t>
            </a:r>
          </a:p>
          <a:p>
            <a:pPr marL="0" indent="0">
              <a:buNone/>
            </a:pPr>
            <a:r>
              <a:rPr lang="en-US" altLang="en-US" sz="2800" dirty="0"/>
              <a:t>	(Let’s talk about restrooms)</a:t>
            </a:r>
          </a:p>
          <a:p>
            <a:pPr marL="0" indent="0">
              <a:buNone/>
            </a:pPr>
            <a:endParaRPr lang="en-US" altLang="en-US" sz="2800" dirty="0"/>
          </a:p>
          <a:p>
            <a:r>
              <a:rPr lang="en-US" altLang="en-US" sz="2800" dirty="0"/>
              <a:t>REGISTRATION MATERIALS should be collected for all activities &amp; PERMISSION FORMS for transportation.</a:t>
            </a:r>
          </a:p>
          <a:p>
            <a:pPr>
              <a:buFontTx/>
              <a:buNone/>
            </a:pPr>
            <a:endParaRPr lang="en-US" altLang="en-US" sz="3600" dirty="0"/>
          </a:p>
        </p:txBody>
      </p:sp>
    </p:spTree>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showMasterPhAnim="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FF00E084-D839-459E-AFFC-E6C93805C17F}"/>
              </a:ext>
            </a:extLst>
          </p:cNvPr>
          <p:cNvSpPr>
            <a:spLocks noGrp="1" noChangeArrowheads="1"/>
          </p:cNvSpPr>
          <p:nvPr>
            <p:ph type="title"/>
          </p:nvPr>
        </p:nvSpPr>
        <p:spPr/>
        <p:txBody>
          <a:bodyPr/>
          <a:lstStyle/>
          <a:p>
            <a:r>
              <a:rPr lang="en-US" altLang="en-US" sz="4000" dirty="0">
                <a:effectLst>
                  <a:outerShdw blurRad="38100" dist="38100" dir="2700000" algn="tl">
                    <a:srgbClr val="000000">
                      <a:alpha val="43137"/>
                    </a:srgbClr>
                  </a:outerShdw>
                </a:effectLst>
              </a:rPr>
              <a:t>Supervision</a:t>
            </a:r>
          </a:p>
        </p:txBody>
      </p:sp>
      <p:sp>
        <p:nvSpPr>
          <p:cNvPr id="27651" name="Rectangle 3">
            <a:extLst>
              <a:ext uri="{FF2B5EF4-FFF2-40B4-BE49-F238E27FC236}">
                <a16:creationId xmlns:a16="http://schemas.microsoft.com/office/drawing/2014/main" id="{FA75DF02-13B8-41FB-8A3C-EA80A8021C10}"/>
              </a:ext>
            </a:extLst>
          </p:cNvPr>
          <p:cNvSpPr>
            <a:spLocks noGrp="1" noChangeArrowheads="1"/>
          </p:cNvSpPr>
          <p:nvPr>
            <p:ph idx="1"/>
          </p:nvPr>
        </p:nvSpPr>
        <p:spPr>
          <a:xfrm>
            <a:off x="609600" y="1418167"/>
            <a:ext cx="10972800" cy="4428067"/>
          </a:xfrm>
        </p:spPr>
        <p:txBody>
          <a:bodyPr/>
          <a:lstStyle/>
          <a:p>
            <a:r>
              <a:rPr lang="en-US" altLang="en-US" sz="2800" dirty="0"/>
              <a:t>Must be 18 OR OLDER in order to </a:t>
            </a:r>
            <a:r>
              <a:rPr lang="en-US" altLang="en-US" sz="2800" b="1" dirty="0"/>
              <a:t>supervise</a:t>
            </a:r>
            <a:r>
              <a:rPr lang="en-US" altLang="en-US" sz="2800" dirty="0"/>
              <a:t> younger children.</a:t>
            </a:r>
          </a:p>
          <a:p>
            <a:endParaRPr lang="en-US" altLang="en-US" sz="2800" dirty="0"/>
          </a:p>
          <a:p>
            <a:r>
              <a:rPr lang="en-US" altLang="en-US" sz="2800" dirty="0"/>
              <a:t>Those over 18 must be at least 5 YEARS OLDER THAN THE CHILDREN. </a:t>
            </a:r>
          </a:p>
          <a:p>
            <a:pPr marL="0" indent="0" algn="ctr">
              <a:buNone/>
            </a:pPr>
            <a:r>
              <a:rPr lang="en-US" altLang="en-US" sz="2000" b="1" dirty="0"/>
              <a:t>“Putting children in charge of children invites disaster.”  </a:t>
            </a:r>
          </a:p>
          <a:p>
            <a:pPr marL="0" indent="0" algn="ctr">
              <a:buNone/>
            </a:pPr>
            <a:r>
              <a:rPr lang="en-US" altLang="en-US" sz="2000" b="1" dirty="0"/>
              <a:t>Joy Melton  “Safe Sanctuaries.” </a:t>
            </a:r>
          </a:p>
          <a:p>
            <a:pPr marL="0" indent="0">
              <a:buNone/>
            </a:pPr>
            <a:endParaRPr lang="en-US" altLang="en-US" sz="2800" dirty="0"/>
          </a:p>
          <a:p>
            <a:r>
              <a:rPr lang="en-US" altLang="en-US" sz="2800" dirty="0"/>
              <a:t>Covenant agreement and participation/expectations.</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EA062D9E-20DC-29A7-7481-27798D10C4B7}"/>
              </a:ext>
            </a:extLst>
          </p:cNvPr>
          <p:cNvSpPr>
            <a:spLocks noGrp="1"/>
          </p:cNvSpPr>
          <p:nvPr>
            <p:ph type="title"/>
          </p:nvPr>
        </p:nvSpPr>
        <p:spPr>
          <a:xfrm>
            <a:off x="609602" y="273049"/>
            <a:ext cx="4011084" cy="1162051"/>
          </a:xfrm>
        </p:spPr>
        <p:txBody>
          <a:bodyPr/>
          <a:lstStyle/>
          <a:p>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do we supervise…</a:t>
            </a:r>
          </a:p>
        </p:txBody>
      </p:sp>
      <p:pic>
        <p:nvPicPr>
          <p:cNvPr id="7" name="Content Placeholder 6">
            <a:extLst>
              <a:ext uri="{FF2B5EF4-FFF2-40B4-BE49-F238E27FC236}">
                <a16:creationId xmlns:a16="http://schemas.microsoft.com/office/drawing/2014/main" id="{1345FD00-B5D8-E8F0-06CD-85425D3FD0BE}"/>
              </a:ext>
            </a:extLst>
          </p:cNvPr>
          <p:cNvPicPr>
            <a:picLocks noGrp="1" noChangeAspect="1"/>
          </p:cNvPicPr>
          <p:nvPr>
            <p:ph idx="1"/>
          </p:nvPr>
        </p:nvPicPr>
        <p:blipFill>
          <a:blip r:embed="rId3"/>
          <a:stretch>
            <a:fillRect/>
          </a:stretch>
        </p:blipFill>
        <p:spPr>
          <a:xfrm>
            <a:off x="4766733" y="1844995"/>
            <a:ext cx="6815667" cy="2709226"/>
          </a:xfrm>
          <a:prstGeom prst="rect">
            <a:avLst/>
          </a:prstGeom>
          <a:noFill/>
        </p:spPr>
      </p:pic>
      <p:sp>
        <p:nvSpPr>
          <p:cNvPr id="16" name="Text Placeholder 3">
            <a:extLst>
              <a:ext uri="{FF2B5EF4-FFF2-40B4-BE49-F238E27FC236}">
                <a16:creationId xmlns:a16="http://schemas.microsoft.com/office/drawing/2014/main" id="{3BFD7C7F-9357-23E5-68CB-7583BC24B44F}"/>
              </a:ext>
            </a:extLst>
          </p:cNvPr>
          <p:cNvSpPr>
            <a:spLocks noGrp="1"/>
          </p:cNvSpPr>
          <p:nvPr>
            <p:ph type="body" sz="half" idx="2"/>
          </p:nvPr>
        </p:nvSpPr>
        <p:spPr>
          <a:xfrm>
            <a:off x="609600" y="1254127"/>
            <a:ext cx="4011084" cy="4691063"/>
          </a:xfrm>
        </p:spPr>
        <p:txBody>
          <a:bodyPr/>
          <a:lstStyle/>
          <a:p>
            <a:endParaRPr lang="en-US" dirty="0"/>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Nursery </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Children’s ministries with shared preschool classroom space</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Youth groups (online and in person)</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Youth retreats</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Mission trips</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Adults with developmental/physical disabilities</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Elderly (Shut ins) visitation</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Weekday preschool </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Camping ministries</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LGBTQIA+</a:t>
            </a:r>
          </a:p>
          <a:p>
            <a:pPr marL="342900" indent="-342900">
              <a:buFont typeface="Arial" panose="020B0604020202020204" pitchFamily="34" charset="0"/>
              <a:buChar char="•"/>
            </a:pPr>
            <a:r>
              <a:rPr lang="en-US" i="1" dirty="0">
                <a:latin typeface="Arial" panose="020B0604020202020204" pitchFamily="34" charset="0"/>
                <a:cs typeface="Arial" panose="020B0604020202020204" pitchFamily="34" charset="0"/>
              </a:rPr>
              <a:t>others…</a:t>
            </a:r>
          </a:p>
          <a:p>
            <a:endParaRPr lang="en-US" dirty="0"/>
          </a:p>
        </p:txBody>
      </p:sp>
    </p:spTree>
    <p:extLst>
      <p:ext uri="{BB962C8B-B14F-4D97-AF65-F5344CB8AC3E}">
        <p14:creationId xmlns:p14="http://schemas.microsoft.com/office/powerpoint/2010/main" val="253167590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4807E-E05C-A2A1-B3B6-43339E9BA46A}"/>
              </a:ext>
            </a:extLst>
          </p:cNvPr>
          <p:cNvSpPr>
            <a:spLocks noGrp="1"/>
          </p:cNvSpPr>
          <p:nvPr>
            <p:ph type="title"/>
          </p:nvPr>
        </p:nvSpPr>
        <p:spPr/>
        <p:txBody>
          <a:bodyPr/>
          <a:lstStyle/>
          <a:p>
            <a:r>
              <a:rPr lang="en-US" sz="3600" dirty="0">
                <a:effectLst>
                  <a:outerShdw blurRad="38100" dist="38100" dir="2700000" algn="tl">
                    <a:srgbClr val="000000">
                      <a:alpha val="43137"/>
                    </a:srgbClr>
                  </a:outerShdw>
                </a:effectLst>
              </a:rPr>
              <a:t>What about outside agencies?</a:t>
            </a:r>
          </a:p>
        </p:txBody>
      </p:sp>
      <p:pic>
        <p:nvPicPr>
          <p:cNvPr id="4" name="Content Placeholder 3">
            <a:extLst>
              <a:ext uri="{FF2B5EF4-FFF2-40B4-BE49-F238E27FC236}">
                <a16:creationId xmlns:a16="http://schemas.microsoft.com/office/drawing/2014/main" id="{D657D547-F644-68F7-6AC6-B65904128F5D}"/>
              </a:ext>
            </a:extLst>
          </p:cNvPr>
          <p:cNvPicPr>
            <a:picLocks noGrp="1" noChangeAspect="1"/>
          </p:cNvPicPr>
          <p:nvPr>
            <p:ph idx="1"/>
          </p:nvPr>
        </p:nvPicPr>
        <p:blipFill>
          <a:blip r:embed="rId3"/>
          <a:stretch>
            <a:fillRect/>
          </a:stretch>
        </p:blipFill>
        <p:spPr>
          <a:xfrm>
            <a:off x="3333750" y="1800002"/>
            <a:ext cx="5372100" cy="3814191"/>
          </a:xfrm>
          <a:prstGeom prst="rect">
            <a:avLst/>
          </a:prstGeom>
        </p:spPr>
      </p:pic>
    </p:spTree>
    <p:extLst>
      <p:ext uri="{BB962C8B-B14F-4D97-AF65-F5344CB8AC3E}">
        <p14:creationId xmlns:p14="http://schemas.microsoft.com/office/powerpoint/2010/main" val="56205833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8B0299-1083-0349-BA20-214DBF52C6C7}"/>
              </a:ext>
            </a:extLst>
          </p:cNvPr>
          <p:cNvPicPr>
            <a:picLocks noChangeAspect="1"/>
          </p:cNvPicPr>
          <p:nvPr/>
        </p:nvPicPr>
        <p:blipFill rotWithShape="1">
          <a:blip r:embed="rId2">
            <a:grayscl/>
          </a:blip>
          <a:srcRect b="25766"/>
          <a:stretch/>
        </p:blipFill>
        <p:spPr>
          <a:xfrm>
            <a:off x="0" y="0"/>
            <a:ext cx="12192000" cy="6015568"/>
          </a:xfrm>
          <a:prstGeom prst="rect">
            <a:avLst/>
          </a:prstGeom>
        </p:spPr>
      </p:pic>
      <p:sp>
        <p:nvSpPr>
          <p:cNvPr id="5" name="Rectangle 4">
            <a:extLst>
              <a:ext uri="{FF2B5EF4-FFF2-40B4-BE49-F238E27FC236}">
                <a16:creationId xmlns:a16="http://schemas.microsoft.com/office/drawing/2014/main" id="{8A754B58-E6A7-C348-A6B2-CD5C01A13746}"/>
              </a:ext>
            </a:extLst>
          </p:cNvPr>
          <p:cNvSpPr/>
          <p:nvPr/>
        </p:nvSpPr>
        <p:spPr>
          <a:xfrm>
            <a:off x="0" y="0"/>
            <a:ext cx="12192000" cy="6015568"/>
          </a:xfrm>
          <a:prstGeom prst="rect">
            <a:avLst/>
          </a:prstGeom>
          <a:solidFill>
            <a:schemeClr val="bg2">
              <a:lumMod val="50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itle 1">
            <a:extLst>
              <a:ext uri="{FF2B5EF4-FFF2-40B4-BE49-F238E27FC236}">
                <a16:creationId xmlns:a16="http://schemas.microsoft.com/office/drawing/2014/main" id="{8CE5A0D6-E732-8A44-99AB-8563F89CB2FF}"/>
              </a:ext>
            </a:extLst>
          </p:cNvPr>
          <p:cNvSpPr>
            <a:spLocks noGrp="1"/>
          </p:cNvSpPr>
          <p:nvPr>
            <p:ph type="title"/>
          </p:nvPr>
        </p:nvSpPr>
        <p:spPr>
          <a:xfrm>
            <a:off x="609601" y="275167"/>
            <a:ext cx="3848100" cy="1143000"/>
          </a:xfrm>
        </p:spPr>
        <p:txBody>
          <a:bodyPr/>
          <a:lstStyle/>
          <a:p>
            <a:pPr algn="l"/>
            <a:r>
              <a:rPr lang="en-US" sz="4400" b="1" dirty="0">
                <a:solidFill>
                  <a:schemeClr val="bg1"/>
                </a:solidFill>
                <a:effectLst>
                  <a:outerShdw blurRad="50800" dist="38100" dir="8100000" algn="tr" rotWithShape="0">
                    <a:prstClr val="black">
                      <a:alpha val="40000"/>
                    </a:prstClr>
                  </a:outerShdw>
                </a:effectLst>
              </a:rPr>
              <a:t>WONDER</a:t>
            </a:r>
          </a:p>
        </p:txBody>
      </p:sp>
      <p:sp>
        <p:nvSpPr>
          <p:cNvPr id="3" name="Content Placeholder 2"/>
          <p:cNvSpPr>
            <a:spLocks noGrp="1"/>
          </p:cNvSpPr>
          <p:nvPr>
            <p:ph idx="1"/>
          </p:nvPr>
        </p:nvSpPr>
        <p:spPr>
          <a:xfrm>
            <a:off x="764294" y="1543933"/>
            <a:ext cx="10249837" cy="4018037"/>
          </a:xfrm>
        </p:spPr>
        <p:txBody>
          <a:bodyPr/>
          <a:lstStyle/>
          <a:p>
            <a:pPr marL="0" indent="0" algn="ctr">
              <a:spcBef>
                <a:spcPts val="384"/>
              </a:spcBef>
              <a:buNone/>
            </a:pPr>
            <a:endParaRPr lang="en-US" sz="4000" dirty="0">
              <a:solidFill>
                <a:schemeClr val="bg1"/>
              </a:solidFill>
            </a:endParaRPr>
          </a:p>
          <a:p>
            <a:pPr marL="0" indent="0" algn="ctr">
              <a:spcBef>
                <a:spcPts val="384"/>
              </a:spcBef>
              <a:buNone/>
            </a:pPr>
            <a:r>
              <a:rPr lang="en-US" sz="4000" dirty="0">
                <a:solidFill>
                  <a:schemeClr val="bg1"/>
                </a:solidFill>
              </a:rPr>
              <a:t>What is my responsibility (and my response) for third party organizations that use church property?</a:t>
            </a:r>
          </a:p>
          <a:p>
            <a:endParaRPr lang="en-US" sz="6000" dirty="0">
              <a:solidFill>
                <a:schemeClr val="bg1"/>
              </a:solidFill>
              <a:effectLst>
                <a:outerShdw blurRad="50800" dist="38100" dir="2700000" algn="tl" rotWithShape="0">
                  <a:prstClr val="black">
                    <a:alpha val="40000"/>
                  </a:prstClr>
                </a:outerShdw>
              </a:effectLst>
            </a:endParaRPr>
          </a:p>
        </p:txBody>
      </p:sp>
      <p:grpSp>
        <p:nvGrpSpPr>
          <p:cNvPr id="11" name="Group 10">
            <a:extLst>
              <a:ext uri="{FF2B5EF4-FFF2-40B4-BE49-F238E27FC236}">
                <a16:creationId xmlns:a16="http://schemas.microsoft.com/office/drawing/2014/main" id="{896B96E7-CC7B-9F42-BF6F-87A1C23A38AB}"/>
              </a:ext>
            </a:extLst>
          </p:cNvPr>
          <p:cNvGrpSpPr/>
          <p:nvPr/>
        </p:nvGrpSpPr>
        <p:grpSpPr>
          <a:xfrm>
            <a:off x="320843" y="757483"/>
            <a:ext cx="11468389" cy="4772304"/>
            <a:chOff x="320842" y="757482"/>
            <a:chExt cx="11468389" cy="4772304"/>
          </a:xfrm>
        </p:grpSpPr>
        <p:cxnSp>
          <p:nvCxnSpPr>
            <p:cNvPr id="12" name="Straight Connector 11">
              <a:extLst>
                <a:ext uri="{FF2B5EF4-FFF2-40B4-BE49-F238E27FC236}">
                  <a16:creationId xmlns:a16="http://schemas.microsoft.com/office/drawing/2014/main" id="{C6B12582-7B59-3348-A58D-8554CD53392E}"/>
                </a:ext>
              </a:extLst>
            </p:cNvPr>
            <p:cNvCxnSpPr/>
            <p:nvPr/>
          </p:nvCxnSpPr>
          <p:spPr>
            <a:xfrm>
              <a:off x="4588329" y="800868"/>
              <a:ext cx="7184571" cy="0"/>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95C32425-184F-714B-9007-4631B1B08883}"/>
                </a:ext>
              </a:extLst>
            </p:cNvPr>
            <p:cNvCxnSpPr>
              <a:cxnSpLocks/>
            </p:cNvCxnSpPr>
            <p:nvPr/>
          </p:nvCxnSpPr>
          <p:spPr>
            <a:xfrm>
              <a:off x="320842" y="5463548"/>
              <a:ext cx="11424843" cy="0"/>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04F34456-A790-844B-A74E-6A0CDFA2AFB4}"/>
                </a:ext>
              </a:extLst>
            </p:cNvPr>
            <p:cNvCxnSpPr>
              <a:cxnSpLocks/>
            </p:cNvCxnSpPr>
            <p:nvPr/>
          </p:nvCxnSpPr>
          <p:spPr>
            <a:xfrm>
              <a:off x="11789231" y="757482"/>
              <a:ext cx="0" cy="4772304"/>
            </a:xfrm>
            <a:prstGeom prst="line">
              <a:avLst/>
            </a:prstGeom>
            <a:ln w="1270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A33885D0-4D7D-1A46-BC9C-106496A5A79C}"/>
                </a:ext>
              </a:extLst>
            </p:cNvPr>
            <p:cNvCxnSpPr/>
            <p:nvPr/>
          </p:nvCxnSpPr>
          <p:spPr>
            <a:xfrm flipV="1">
              <a:off x="382146" y="1397385"/>
              <a:ext cx="0" cy="4018037"/>
            </a:xfrm>
            <a:prstGeom prst="straightConnector1">
              <a:avLst/>
            </a:prstGeom>
            <a:ln w="127000">
              <a:solidFill>
                <a:schemeClr val="bg1"/>
              </a:solidFill>
              <a:tailEnd type="triangle" w="lg"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17135619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M-PPT-LeadershipMinistries-A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eadership Ministries2 Shifts" id="{0718BEB9-C88D-6A45-B6E0-BA1527148A19}" vid="{F809B55D-BD87-0748-B14D-89564D365DD5}"/>
    </a:ext>
  </a:extLst>
</a:theme>
</file>

<file path=ppt/theme/theme3.xml><?xml version="1.0" encoding="utf-8"?>
<a:theme xmlns:a="http://schemas.openxmlformats.org/drawingml/2006/main" name="Discipleship_Ministries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estern PA" id="{B8AB3532-7B5A-6E40-B8F5-80CF27FADEC9}" vid="{01F05C03-6E25-D340-BA09-E11055D97023}"/>
    </a:ext>
  </a:extLst>
</a:theme>
</file>

<file path=ppt/theme/theme4.xml><?xml version="1.0" encoding="utf-8"?>
<a:theme xmlns:a="http://schemas.openxmlformats.org/drawingml/2006/main" name="2_DM-PPT-LeadershipMinistries-A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DM-PPT-LeadershipMinistries-A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ShojiVTI">
  <a:themeElements>
    <a:clrScheme name="Shoji">
      <a:dk1>
        <a:sysClr val="windowText" lastClr="000000"/>
      </a:dk1>
      <a:lt1>
        <a:sysClr val="window" lastClr="FFFFFF"/>
      </a:lt1>
      <a:dk2>
        <a:srgbClr val="595460"/>
      </a:dk2>
      <a:lt2>
        <a:srgbClr val="EBEDEB"/>
      </a:lt2>
      <a:accent1>
        <a:srgbClr val="97A7B8"/>
      </a:accent1>
      <a:accent2>
        <a:srgbClr val="A5B592"/>
      </a:accent2>
      <a:accent3>
        <a:srgbClr val="CED228"/>
      </a:accent3>
      <a:accent4>
        <a:srgbClr val="D1C499"/>
      </a:accent4>
      <a:accent5>
        <a:srgbClr val="BDB3B6"/>
      </a:accent5>
      <a:accent6>
        <a:srgbClr val="C5A98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ojiVTI" id="{00D0DDEB-E771-48E5-9E96-0647434F08B1}" vid="{9D22D596-7FD0-4F89-958C-AD79A0949111}"/>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6544</TotalTime>
  <Words>4987</Words>
  <Application>Microsoft Office PowerPoint</Application>
  <PresentationFormat>Widescreen</PresentationFormat>
  <Paragraphs>626</Paragraphs>
  <Slides>142</Slides>
  <Notes>56</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142</vt:i4>
      </vt:variant>
    </vt:vector>
  </HeadingPairs>
  <TitlesOfParts>
    <vt:vector size="158" baseType="lpstr">
      <vt:lpstr>Meiryo</vt:lpstr>
      <vt:lpstr>Arial</vt:lpstr>
      <vt:lpstr>Calibri</vt:lpstr>
      <vt:lpstr>Calibri Light</vt:lpstr>
      <vt:lpstr>Comic Sans MS</vt:lpstr>
      <vt:lpstr>Corbel</vt:lpstr>
      <vt:lpstr>MinionPro-Regular</vt:lpstr>
      <vt:lpstr>Symbol</vt:lpstr>
      <vt:lpstr>Times</vt:lpstr>
      <vt:lpstr>Wingdings</vt:lpstr>
      <vt:lpstr>Office Theme</vt:lpstr>
      <vt:lpstr>DM-PPT-LeadershipMinistries-ALT</vt:lpstr>
      <vt:lpstr>Discipleship_Ministries_template</vt:lpstr>
      <vt:lpstr>2_DM-PPT-LeadershipMinistries-ALT</vt:lpstr>
      <vt:lpstr>1_DM-PPT-LeadershipMinistries-ALT</vt:lpstr>
      <vt:lpstr>ShojiVTI</vt:lpstr>
      <vt:lpstr>I rate my understanding of an abuse prevention ministry…</vt:lpstr>
      <vt:lpstr>PowerPoint Presentation</vt:lpstr>
      <vt:lpstr>www.upperroom.org/safersanctuaries </vt:lpstr>
      <vt:lpstr>Prayer</vt:lpstr>
      <vt:lpstr>Matthew 25:37b-39</vt:lpstr>
      <vt:lpstr>PowerPoint Presentation</vt:lpstr>
      <vt:lpstr>PowerPoint Presentation</vt:lpstr>
      <vt:lpstr>PowerPoint Presentation</vt:lpstr>
      <vt:lpstr>Introduction</vt:lpstr>
      <vt:lpstr>WONDER</vt:lpstr>
      <vt:lpstr>Knowing your “why”</vt:lpstr>
      <vt:lpstr>Why are we here?</vt:lpstr>
      <vt:lpstr> </vt:lpstr>
      <vt:lpstr> </vt:lpstr>
      <vt:lpstr>PowerPoint Presentation</vt:lpstr>
      <vt:lpstr>PowerPoint Presentation</vt:lpstr>
      <vt:lpstr>PowerPoint Presentation</vt:lpstr>
      <vt:lpstr>My “Why”</vt:lpstr>
      <vt:lpstr>PowerPoint Presentation</vt:lpstr>
      <vt:lpstr>PowerPoint Presentation</vt:lpstr>
      <vt:lpstr>“Finally, we thank those who have helped along the way. It takes a village, and he has an amazing tribe. In the face of tremendous odds, you did it!”</vt:lpstr>
      <vt:lpstr>PowerPoint Presentation</vt:lpstr>
      <vt:lpstr>Holistic</vt:lpstr>
      <vt:lpstr>All About Relationships</vt:lpstr>
      <vt:lpstr>Reasons to implement</vt:lpstr>
      <vt:lpstr>Both/And</vt:lpstr>
      <vt:lpstr>“Why”</vt:lpstr>
      <vt:lpstr>Extra, Extra</vt:lpstr>
      <vt:lpstr>Make the Shift</vt:lpstr>
      <vt:lpstr>WONDER</vt:lpstr>
      <vt:lpstr>What makes the risk for churches especially high?</vt:lpstr>
      <vt:lpstr>What makes the risk for churches especially high?</vt:lpstr>
      <vt:lpstr>Reasons to implement</vt:lpstr>
      <vt:lpstr>PowerPoint Presentation</vt:lpstr>
      <vt:lpstr>WONDER</vt:lpstr>
      <vt:lpstr>WONDER</vt:lpstr>
      <vt:lpstr>PowerPoint Presentation</vt:lpstr>
      <vt:lpstr>Recognizing the signs of abuse</vt:lpstr>
      <vt:lpstr>True or False</vt:lpstr>
      <vt:lpstr>Child sexual abuse is isolated to  specific socioeconomic factors.</vt:lpstr>
      <vt:lpstr>Child sexual abuse is isolated to  specific socioeconomic factors.</vt:lpstr>
      <vt:lpstr>Most sexual abuse cases are false accusations</vt:lpstr>
      <vt:lpstr>Most sexual abuse cases are false accusations</vt:lpstr>
      <vt:lpstr>Parents are responsible for a vast majority of all abuse types.</vt:lpstr>
      <vt:lpstr>Parents are responsible for a vast majority of all abuse types.</vt:lpstr>
      <vt:lpstr>The majority of sexual abuse perpetrators are men, although women can also be perpetrators </vt:lpstr>
      <vt:lpstr>The majority of sexual abuse perpetrators are men, although women can also be perpetrators </vt:lpstr>
      <vt:lpstr>Children are prone to report sexual abuse immediately</vt:lpstr>
      <vt:lpstr>Children are prone to report sexual abuse immediately</vt:lpstr>
      <vt:lpstr>PowerPoint Presentation</vt:lpstr>
      <vt:lpstr>Realities</vt:lpstr>
      <vt:lpstr>PowerPoint Presentation</vt:lpstr>
      <vt:lpstr>The statistics are alarming</vt:lpstr>
      <vt:lpstr>Abuse</vt:lpstr>
      <vt:lpstr>Just the Facts</vt:lpstr>
      <vt:lpstr>Abuse</vt:lpstr>
      <vt:lpstr>Abuse</vt:lpstr>
      <vt:lpstr>Abuse</vt:lpstr>
      <vt:lpstr>Abuse</vt:lpstr>
      <vt:lpstr>Abuse</vt:lpstr>
      <vt:lpstr>Recognizing Abuse (Cover in your training)</vt:lpstr>
      <vt:lpstr>Recognizing child abuse – The Child</vt:lpstr>
      <vt:lpstr>Recognizing child abuse – The Child</vt:lpstr>
      <vt:lpstr>Recognizing child abuse – The Adult</vt:lpstr>
      <vt:lpstr>Recognizing child abuse – The Adult</vt:lpstr>
      <vt:lpstr>Recognizing child abuse – Child &amp; Adult</vt:lpstr>
      <vt:lpstr>Signs of Sexual Abuse – The Child</vt:lpstr>
      <vt:lpstr>Signs of Sexual Abuse – The Child</vt:lpstr>
      <vt:lpstr>Signs of Sexual Abuse – The Adult</vt:lpstr>
      <vt:lpstr>Signs of Ritual Abuse</vt:lpstr>
      <vt:lpstr>PowerPoint Presentation</vt:lpstr>
      <vt:lpstr>Attunement</vt:lpstr>
      <vt:lpstr>Trauma –Informed Children</vt:lpstr>
      <vt:lpstr> Adverse Childhood Experiences (ACE)</vt:lpstr>
      <vt:lpstr>Recognizing abuse(rs)</vt:lpstr>
      <vt:lpstr>Beyond clinical terminology</vt:lpstr>
      <vt:lpstr>PowerPoint Presentation</vt:lpstr>
      <vt:lpstr>PowerPoint Presentation</vt:lpstr>
      <vt:lpstr>Four-Part Policy </vt:lpstr>
      <vt:lpstr>WONDER</vt:lpstr>
      <vt:lpstr>PowerPoint Presentation</vt:lpstr>
      <vt:lpstr>PowerPoint Presentation</vt:lpstr>
      <vt:lpstr>PowerPoint Presentation</vt:lpstr>
      <vt:lpstr>Screening </vt:lpstr>
      <vt:lpstr>First Steps: Screening</vt:lpstr>
      <vt:lpstr>Screening</vt:lpstr>
      <vt:lpstr>Screening</vt:lpstr>
      <vt:lpstr>DISCUSS</vt:lpstr>
      <vt:lpstr>Supervision</vt:lpstr>
      <vt:lpstr>WONDER</vt:lpstr>
      <vt:lpstr>Supervision</vt:lpstr>
      <vt:lpstr>Consider the Following</vt:lpstr>
      <vt:lpstr>Supervision</vt:lpstr>
      <vt:lpstr>Supervision</vt:lpstr>
      <vt:lpstr>Supervision</vt:lpstr>
      <vt:lpstr>Supervision</vt:lpstr>
      <vt:lpstr>How do we supervise…</vt:lpstr>
      <vt:lpstr>What about outside agencies?</vt:lpstr>
      <vt:lpstr>WONDER</vt:lpstr>
      <vt:lpstr>WONDER</vt:lpstr>
      <vt:lpstr>What is expected</vt:lpstr>
      <vt:lpstr>Need to know</vt:lpstr>
      <vt:lpstr>Reporting</vt:lpstr>
      <vt:lpstr>Reporting</vt:lpstr>
      <vt:lpstr>When it comes to reporting, remember…</vt:lpstr>
      <vt:lpstr>PowerPoint Presentation</vt:lpstr>
      <vt:lpstr>Responding</vt:lpstr>
      <vt:lpstr>Responding</vt:lpstr>
      <vt:lpstr>Responding</vt:lpstr>
      <vt:lpstr>RESPONDING</vt:lpstr>
      <vt:lpstr>PowerPoint Presentation</vt:lpstr>
      <vt:lpstr>VIRTUAL SAFETY</vt:lpstr>
      <vt:lpstr>Cyber Safety</vt:lpstr>
      <vt:lpstr> Document, document, document! (Even online)  Keep a WRITTEN RECORD of the event.  (If it isn’t documented, it didn’t happen).   </vt:lpstr>
      <vt:lpstr>PowerPoint Presentation</vt:lpstr>
      <vt:lpstr>PowerPoint Presentation</vt:lpstr>
      <vt:lpstr>Policy Build</vt:lpstr>
      <vt:lpstr>First steps in policy creation</vt:lpstr>
      <vt:lpstr>Physical buildings and barriers</vt:lpstr>
      <vt:lpstr>Physical barriers (Trustees can help)</vt:lpstr>
      <vt:lpstr>Policy should address (Remember the 4-parts)</vt:lpstr>
      <vt:lpstr>Policy should address…</vt:lpstr>
      <vt:lpstr>Policy should address…</vt:lpstr>
      <vt:lpstr> A Holistic approach…</vt:lpstr>
      <vt:lpstr>When embracing a holistic approach…</vt:lpstr>
      <vt:lpstr>Pastoral eye will change culture</vt:lpstr>
      <vt:lpstr>Consistently and Constantly</vt:lpstr>
      <vt:lpstr>Create Champions</vt:lpstr>
      <vt:lpstr>Appoint Go-To Person(s)</vt:lpstr>
      <vt:lpstr> Document, document, document!  Keep a WRITTEN RECORD of the event.  (If it isn’t documented, it didn’t happen).   </vt:lpstr>
      <vt:lpstr> Essential Updates</vt:lpstr>
      <vt:lpstr>Review and Revise</vt:lpstr>
      <vt:lpstr>Create a Plan for Recognition and Response</vt:lpstr>
      <vt:lpstr>Finally</vt:lpstr>
      <vt:lpstr>Live the Policy Do what you said you would do</vt:lpstr>
      <vt:lpstr>Matthew 25:40</vt:lpstr>
      <vt:lpstr>PowerPoint Presentation</vt:lpstr>
      <vt:lpstr>“Be” An Example</vt:lpstr>
      <vt:lpstr>Closing Prayer</vt:lpstr>
      <vt:lpstr>Closing Prayer</vt:lpstr>
      <vt:lpstr>Closing Prayer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Johnson</dc:creator>
  <cp:lastModifiedBy>Mandy White</cp:lastModifiedBy>
  <cp:revision>3</cp:revision>
  <dcterms:created xsi:type="dcterms:W3CDTF">2024-01-22T15:55:11Z</dcterms:created>
  <dcterms:modified xsi:type="dcterms:W3CDTF">2025-05-19T15:06:40Z</dcterms:modified>
</cp:coreProperties>
</file>